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4" r:id="rId3"/>
    <p:sldId id="267" r:id="rId4"/>
    <p:sldId id="268" r:id="rId5"/>
    <p:sldId id="265" r:id="rId6"/>
    <p:sldId id="266" r:id="rId7"/>
    <p:sldId id="285"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7" r:id="rId23"/>
    <p:sldId id="288" r:id="rId24"/>
    <p:sldId id="289" r:id="rId25"/>
    <p:sldId id="290" r:id="rId26"/>
    <p:sldId id="291" r:id="rId27"/>
    <p:sldId id="292" r:id="rId28"/>
    <p:sldId id="293" r:id="rId29"/>
    <p:sldId id="294" r:id="rId30"/>
    <p:sldId id="295" r:id="rId31"/>
    <p:sldId id="286" r:id="rId32"/>
    <p:sldId id="296" r:id="rId33"/>
    <p:sldId id="297" r:id="rId34"/>
    <p:sldId id="298" r:id="rId35"/>
    <p:sldId id="310" r:id="rId36"/>
    <p:sldId id="308" r:id="rId37"/>
    <p:sldId id="309" r:id="rId38"/>
    <p:sldId id="299" r:id="rId39"/>
    <p:sldId id="300" r:id="rId40"/>
    <p:sldId id="301" r:id="rId41"/>
    <p:sldId id="302" r:id="rId42"/>
    <p:sldId id="303" r:id="rId43"/>
    <p:sldId id="304" r:id="rId44"/>
    <p:sldId id="305" r:id="rId45"/>
    <p:sldId id="306" r:id="rId46"/>
    <p:sldId id="307" r:id="rId47"/>
    <p:sldId id="26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83EF2F-8227-45EE-9808-B2A78F7342FF}" v="54" dt="2024-12-22T15:13:20.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04" d="100"/>
          <a:sy n="104" d="100"/>
        </p:scale>
        <p:origin x="108"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iel Sias" userId="b3adb88a120ebb95" providerId="LiveId" clId="{C383EF2F-8227-45EE-9808-B2A78F7342FF}"/>
    <pc:docChg chg="undo redo custSel addSld delSld modSld sldOrd">
      <pc:chgData name="Nathaniel Sias" userId="b3adb88a120ebb95" providerId="LiveId" clId="{C383EF2F-8227-45EE-9808-B2A78F7342FF}" dt="2024-12-23T01:46:50.216" v="4429" actId="47"/>
      <pc:docMkLst>
        <pc:docMk/>
      </pc:docMkLst>
      <pc:sldChg chg="del">
        <pc:chgData name="Nathaniel Sias" userId="b3adb88a120ebb95" providerId="LiveId" clId="{C383EF2F-8227-45EE-9808-B2A78F7342FF}" dt="2024-12-22T02:24:01.712" v="0" actId="47"/>
        <pc:sldMkLst>
          <pc:docMk/>
          <pc:sldMk cId="3978131806" sldId="257"/>
        </pc:sldMkLst>
      </pc:sldChg>
      <pc:sldChg chg="modSp mod">
        <pc:chgData name="Nathaniel Sias" userId="b3adb88a120ebb95" providerId="LiveId" clId="{C383EF2F-8227-45EE-9808-B2A78F7342FF}" dt="2024-12-22T02:30:11.885" v="189" actId="20577"/>
        <pc:sldMkLst>
          <pc:docMk/>
          <pc:sldMk cId="3072199872" sldId="258"/>
        </pc:sldMkLst>
        <pc:spChg chg="mod">
          <ac:chgData name="Nathaniel Sias" userId="b3adb88a120ebb95" providerId="LiveId" clId="{C383EF2F-8227-45EE-9808-B2A78F7342FF}" dt="2024-12-22T02:28:33.102" v="177"/>
          <ac:spMkLst>
            <pc:docMk/>
            <pc:sldMk cId="3072199872" sldId="258"/>
            <ac:spMk id="2" creationId="{EBA24E5F-90E4-BEE0-1D94-EEBFAEB79627}"/>
          </ac:spMkLst>
        </pc:spChg>
        <pc:spChg chg="mod">
          <ac:chgData name="Nathaniel Sias" userId="b3adb88a120ebb95" providerId="LiveId" clId="{C383EF2F-8227-45EE-9808-B2A78F7342FF}" dt="2024-12-22T02:30:11.885" v="189" actId="20577"/>
          <ac:spMkLst>
            <pc:docMk/>
            <pc:sldMk cId="3072199872" sldId="258"/>
            <ac:spMk id="4" creationId="{C90230DE-6CB3-9934-FBDA-08EFC4080BD3}"/>
          </ac:spMkLst>
        </pc:spChg>
      </pc:sldChg>
      <pc:sldChg chg="add del">
        <pc:chgData name="Nathaniel Sias" userId="b3adb88a120ebb95" providerId="LiveId" clId="{C383EF2F-8227-45EE-9808-B2A78F7342FF}" dt="2024-12-22T02:31:20.069" v="261" actId="47"/>
        <pc:sldMkLst>
          <pc:docMk/>
          <pc:sldMk cId="2684167668" sldId="259"/>
        </pc:sldMkLst>
      </pc:sldChg>
      <pc:sldChg chg="del">
        <pc:chgData name="Nathaniel Sias" userId="b3adb88a120ebb95" providerId="LiveId" clId="{C383EF2F-8227-45EE-9808-B2A78F7342FF}" dt="2024-12-22T14:33:55.402" v="3978" actId="47"/>
        <pc:sldMkLst>
          <pc:docMk/>
          <pc:sldMk cId="342931358" sldId="260"/>
        </pc:sldMkLst>
      </pc:sldChg>
      <pc:sldChg chg="addSp delSp modSp add del mod">
        <pc:chgData name="Nathaniel Sias" userId="b3adb88a120ebb95" providerId="LiveId" clId="{C383EF2F-8227-45EE-9808-B2A78F7342FF}" dt="2024-12-23T01:46:49.371" v="4428" actId="47"/>
        <pc:sldMkLst>
          <pc:docMk/>
          <pc:sldMk cId="3837268848" sldId="261"/>
        </pc:sldMkLst>
        <pc:spChg chg="del mod">
          <ac:chgData name="Nathaniel Sias" userId="b3adb88a120ebb95" providerId="LiveId" clId="{C383EF2F-8227-45EE-9808-B2A78F7342FF}" dt="2024-12-22T02:28:00.394" v="174"/>
          <ac:spMkLst>
            <pc:docMk/>
            <pc:sldMk cId="3837268848" sldId="261"/>
            <ac:spMk id="3" creationId="{07C11668-414E-52C5-7789-FA308C0180D6}"/>
          </ac:spMkLst>
        </pc:spChg>
        <pc:spChg chg="add mod">
          <ac:chgData name="Nathaniel Sias" userId="b3adb88a120ebb95" providerId="LiveId" clId="{C383EF2F-8227-45EE-9808-B2A78F7342FF}" dt="2024-12-22T15:17:57.628" v="4427" actId="1076"/>
          <ac:spMkLst>
            <pc:docMk/>
            <pc:sldMk cId="3837268848" sldId="261"/>
            <ac:spMk id="4" creationId="{B3D46D7B-0D2F-4938-0BBC-588239EA8CB4}"/>
          </ac:spMkLst>
        </pc:spChg>
      </pc:sldChg>
      <pc:sldChg chg="modSp del mod">
        <pc:chgData name="Nathaniel Sias" userId="b3adb88a120ebb95" providerId="LiveId" clId="{C383EF2F-8227-45EE-9808-B2A78F7342FF}" dt="2024-12-23T01:46:50.216" v="4429" actId="47"/>
        <pc:sldMkLst>
          <pc:docMk/>
          <pc:sldMk cId="272062550" sldId="262"/>
        </pc:sldMkLst>
        <pc:spChg chg="mod">
          <ac:chgData name="Nathaniel Sias" userId="b3adb88a120ebb95" providerId="LiveId" clId="{C383EF2F-8227-45EE-9808-B2A78F7342FF}" dt="2024-12-22T15:17:25.487" v="4318" actId="207"/>
          <ac:spMkLst>
            <pc:docMk/>
            <pc:sldMk cId="272062550" sldId="262"/>
            <ac:spMk id="3" creationId="{07C11668-414E-52C5-7789-FA308C0180D6}"/>
          </ac:spMkLst>
        </pc:spChg>
      </pc:sldChg>
      <pc:sldChg chg="del">
        <pc:chgData name="Nathaniel Sias" userId="b3adb88a120ebb95" providerId="LiveId" clId="{C383EF2F-8227-45EE-9808-B2A78F7342FF}" dt="2024-12-22T02:24:08.520" v="1" actId="47"/>
        <pc:sldMkLst>
          <pc:docMk/>
          <pc:sldMk cId="2948091950" sldId="263"/>
        </pc:sldMkLst>
      </pc:sldChg>
      <pc:sldChg chg="addSp delSp modSp mod ord">
        <pc:chgData name="Nathaniel Sias" userId="b3adb88a120ebb95" providerId="LiveId" clId="{C383EF2F-8227-45EE-9808-B2A78F7342FF}" dt="2024-12-22T02:45:02.438" v="1053" actId="1076"/>
        <pc:sldMkLst>
          <pc:docMk/>
          <pc:sldMk cId="1830982388" sldId="264"/>
        </pc:sldMkLst>
        <pc:spChg chg="mod">
          <ac:chgData name="Nathaniel Sias" userId="b3adb88a120ebb95" providerId="LiveId" clId="{C383EF2F-8227-45EE-9808-B2A78F7342FF}" dt="2024-12-22T02:45:02.438" v="1053" actId="1076"/>
          <ac:spMkLst>
            <pc:docMk/>
            <pc:sldMk cId="1830982388" sldId="264"/>
            <ac:spMk id="2" creationId="{01BDE727-479E-A12E-7BC6-0C0B1743D491}"/>
          </ac:spMkLst>
        </pc:spChg>
        <pc:spChg chg="del">
          <ac:chgData name="Nathaniel Sias" userId="b3adb88a120ebb95" providerId="LiveId" clId="{C383EF2F-8227-45EE-9808-B2A78F7342FF}" dt="2024-12-22T02:24:17.256" v="3" actId="478"/>
          <ac:spMkLst>
            <pc:docMk/>
            <pc:sldMk cId="1830982388" sldId="264"/>
            <ac:spMk id="3" creationId="{35F2EF3D-0625-5B8F-68CE-CEF4A37A343B}"/>
          </ac:spMkLst>
        </pc:spChg>
        <pc:spChg chg="add del mod">
          <ac:chgData name="Nathaniel Sias" userId="b3adb88a120ebb95" providerId="LiveId" clId="{C383EF2F-8227-45EE-9808-B2A78F7342FF}" dt="2024-12-22T02:24:23.713" v="4" actId="478"/>
          <ac:spMkLst>
            <pc:docMk/>
            <pc:sldMk cId="1830982388" sldId="264"/>
            <ac:spMk id="5" creationId="{8E5802B8-3713-6D2A-914F-9FF23832D2D9}"/>
          </ac:spMkLst>
        </pc:spChg>
        <pc:picChg chg="add mod ord modCrop">
          <ac:chgData name="Nathaniel Sias" userId="b3adb88a120ebb95" providerId="LiveId" clId="{C383EF2F-8227-45EE-9808-B2A78F7342FF}" dt="2024-12-22T02:43:21.794" v="1029" actId="732"/>
          <ac:picMkLst>
            <pc:docMk/>
            <pc:sldMk cId="1830982388" sldId="264"/>
            <ac:picMk id="6" creationId="{189FED7F-08C7-C85B-0812-105CB300C4E9}"/>
          </ac:picMkLst>
        </pc:picChg>
      </pc:sldChg>
      <pc:sldChg chg="del">
        <pc:chgData name="Nathaniel Sias" userId="b3adb88a120ebb95" providerId="LiveId" clId="{C383EF2F-8227-45EE-9808-B2A78F7342FF}" dt="2024-12-22T02:26:32.753" v="99" actId="47"/>
        <pc:sldMkLst>
          <pc:docMk/>
          <pc:sldMk cId="1408116446" sldId="265"/>
        </pc:sldMkLst>
      </pc:sldChg>
      <pc:sldChg chg="delSp modSp add mod">
        <pc:chgData name="Nathaniel Sias" userId="b3adb88a120ebb95" providerId="LiveId" clId="{C383EF2F-8227-45EE-9808-B2A78F7342FF}" dt="2024-12-22T02:46:19.995" v="1058" actId="1076"/>
        <pc:sldMkLst>
          <pc:docMk/>
          <pc:sldMk cId="3593657538" sldId="265"/>
        </pc:sldMkLst>
        <pc:spChg chg="mod">
          <ac:chgData name="Nathaniel Sias" userId="b3adb88a120ebb95" providerId="LiveId" clId="{C383EF2F-8227-45EE-9808-B2A78F7342FF}" dt="2024-12-22T02:46:15.483" v="1057" actId="1076"/>
          <ac:spMkLst>
            <pc:docMk/>
            <pc:sldMk cId="3593657538" sldId="265"/>
            <ac:spMk id="2" creationId="{1F7597BB-68E6-2199-06E8-9DF017EDEC34}"/>
          </ac:spMkLst>
        </pc:spChg>
        <pc:spChg chg="mod">
          <ac:chgData name="Nathaniel Sias" userId="b3adb88a120ebb95" providerId="LiveId" clId="{C383EF2F-8227-45EE-9808-B2A78F7342FF}" dt="2024-12-22T02:46:19.995" v="1058" actId="1076"/>
          <ac:spMkLst>
            <pc:docMk/>
            <pc:sldMk cId="3593657538" sldId="265"/>
            <ac:spMk id="3" creationId="{D7B59CAC-1B2B-DB14-6295-A63D08D61184}"/>
          </ac:spMkLst>
        </pc:spChg>
        <pc:picChg chg="del">
          <ac:chgData name="Nathaniel Sias" userId="b3adb88a120ebb95" providerId="LiveId" clId="{C383EF2F-8227-45EE-9808-B2A78F7342FF}" dt="2024-12-22T02:32:15.326" v="307" actId="478"/>
          <ac:picMkLst>
            <pc:docMk/>
            <pc:sldMk cId="3593657538" sldId="265"/>
            <ac:picMk id="5" creationId="{8423C3A9-3DDE-B63A-771A-84BA5C42D177}"/>
          </ac:picMkLst>
        </pc:picChg>
      </pc:sldChg>
      <pc:sldChg chg="addSp delSp modSp add mod">
        <pc:chgData name="Nathaniel Sias" userId="b3adb88a120ebb95" providerId="LiveId" clId="{C383EF2F-8227-45EE-9808-B2A78F7342FF}" dt="2024-12-22T02:41:18.268" v="1014" actId="207"/>
        <pc:sldMkLst>
          <pc:docMk/>
          <pc:sldMk cId="463337124" sldId="266"/>
        </pc:sldMkLst>
        <pc:spChg chg="mod">
          <ac:chgData name="Nathaniel Sias" userId="b3adb88a120ebb95" providerId="LiveId" clId="{C383EF2F-8227-45EE-9808-B2A78F7342FF}" dt="2024-12-22T02:41:18.268" v="1014" actId="207"/>
          <ac:spMkLst>
            <pc:docMk/>
            <pc:sldMk cId="463337124" sldId="266"/>
            <ac:spMk id="2" creationId="{A25B55D5-06A1-3E8C-FCE2-BE69844EC963}"/>
          </ac:spMkLst>
        </pc:spChg>
        <pc:spChg chg="add del mod">
          <ac:chgData name="Nathaniel Sias" userId="b3adb88a120ebb95" providerId="LiveId" clId="{C383EF2F-8227-45EE-9808-B2A78F7342FF}" dt="2024-12-22T02:39:32.261" v="1008" actId="20577"/>
          <ac:spMkLst>
            <pc:docMk/>
            <pc:sldMk cId="463337124" sldId="266"/>
            <ac:spMk id="3" creationId="{48BB5261-D2D2-AC03-DBD2-94FE9349A086}"/>
          </ac:spMkLst>
        </pc:spChg>
      </pc:sldChg>
      <pc:sldChg chg="del">
        <pc:chgData name="Nathaniel Sias" userId="b3adb88a120ebb95" providerId="LiveId" clId="{C383EF2F-8227-45EE-9808-B2A78F7342FF}" dt="2024-12-22T02:26:33.654" v="100" actId="47"/>
        <pc:sldMkLst>
          <pc:docMk/>
          <pc:sldMk cId="4061509391" sldId="266"/>
        </pc:sldMkLst>
      </pc:sldChg>
      <pc:sldChg chg="modSp add mod">
        <pc:chgData name="Nathaniel Sias" userId="b3adb88a120ebb95" providerId="LiveId" clId="{C383EF2F-8227-45EE-9808-B2A78F7342FF}" dt="2024-12-22T02:46:03.847" v="1056" actId="404"/>
        <pc:sldMkLst>
          <pc:docMk/>
          <pc:sldMk cId="878974274" sldId="267"/>
        </pc:sldMkLst>
        <pc:spChg chg="mod">
          <ac:chgData name="Nathaniel Sias" userId="b3adb88a120ebb95" providerId="LiveId" clId="{C383EF2F-8227-45EE-9808-B2A78F7342FF}" dt="2024-12-22T02:46:03.847" v="1056" actId="404"/>
          <ac:spMkLst>
            <pc:docMk/>
            <pc:sldMk cId="878974274" sldId="267"/>
            <ac:spMk id="2" creationId="{B862DDDB-4D38-0754-1BBF-3F9D3164B62B}"/>
          </ac:spMkLst>
        </pc:spChg>
      </pc:sldChg>
      <pc:sldChg chg="del">
        <pc:chgData name="Nathaniel Sias" userId="b3adb88a120ebb95" providerId="LiveId" clId="{C383EF2F-8227-45EE-9808-B2A78F7342FF}" dt="2024-12-22T02:24:13.275" v="2" actId="47"/>
        <pc:sldMkLst>
          <pc:docMk/>
          <pc:sldMk cId="4093794772" sldId="267"/>
        </pc:sldMkLst>
      </pc:sldChg>
      <pc:sldChg chg="modSp add mod">
        <pc:chgData name="Nathaniel Sias" userId="b3adb88a120ebb95" providerId="LiveId" clId="{C383EF2F-8227-45EE-9808-B2A78F7342FF}" dt="2024-12-22T02:45:55.725" v="1055" actId="404"/>
        <pc:sldMkLst>
          <pc:docMk/>
          <pc:sldMk cId="3096081030" sldId="268"/>
        </pc:sldMkLst>
        <pc:spChg chg="mod">
          <ac:chgData name="Nathaniel Sias" userId="b3adb88a120ebb95" providerId="LiveId" clId="{C383EF2F-8227-45EE-9808-B2A78F7342FF}" dt="2024-12-22T02:45:55.725" v="1055" actId="404"/>
          <ac:spMkLst>
            <pc:docMk/>
            <pc:sldMk cId="3096081030" sldId="268"/>
            <ac:spMk id="2" creationId="{3C446FFA-1DA3-2246-6800-B76F872F3AD2}"/>
          </ac:spMkLst>
        </pc:spChg>
      </pc:sldChg>
      <pc:sldChg chg="add del">
        <pc:chgData name="Nathaniel Sias" userId="b3adb88a120ebb95" providerId="LiveId" clId="{C383EF2F-8227-45EE-9808-B2A78F7342FF}" dt="2024-12-22T02:41:56.132" v="1016" actId="47"/>
        <pc:sldMkLst>
          <pc:docMk/>
          <pc:sldMk cId="7709460" sldId="269"/>
        </pc:sldMkLst>
      </pc:sldChg>
      <pc:sldChg chg="add">
        <pc:chgData name="Nathaniel Sias" userId="b3adb88a120ebb95" providerId="LiveId" clId="{C383EF2F-8227-45EE-9808-B2A78F7342FF}" dt="2024-12-22T02:45:34.581" v="1054"/>
        <pc:sldMkLst>
          <pc:docMk/>
          <pc:sldMk cId="43556464" sldId="269"/>
        </pc:sldMkLst>
      </pc:sldChg>
      <pc:sldChg chg="modSp add mod">
        <pc:chgData name="Nathaniel Sias" userId="b3adb88a120ebb95" providerId="LiveId" clId="{C383EF2F-8227-45EE-9808-B2A78F7342FF}" dt="2024-12-22T02:51:09.073" v="1201" actId="20577"/>
        <pc:sldMkLst>
          <pc:docMk/>
          <pc:sldMk cId="1534732623" sldId="270"/>
        </pc:sldMkLst>
        <pc:spChg chg="mod">
          <ac:chgData name="Nathaniel Sias" userId="b3adb88a120ebb95" providerId="LiveId" clId="{C383EF2F-8227-45EE-9808-B2A78F7342FF}" dt="2024-12-22T02:47:01.176" v="1070" actId="14100"/>
          <ac:spMkLst>
            <pc:docMk/>
            <pc:sldMk cId="1534732623" sldId="270"/>
            <ac:spMk id="2" creationId="{BA2DDF13-3889-3D4F-00FE-519A7CB21257}"/>
          </ac:spMkLst>
        </pc:spChg>
        <pc:spChg chg="mod">
          <ac:chgData name="Nathaniel Sias" userId="b3adb88a120ebb95" providerId="LiveId" clId="{C383EF2F-8227-45EE-9808-B2A78F7342FF}" dt="2024-12-22T02:51:09.073" v="1201" actId="20577"/>
          <ac:spMkLst>
            <pc:docMk/>
            <pc:sldMk cId="1534732623" sldId="270"/>
            <ac:spMk id="3" creationId="{8D229DAD-95E1-316D-61F5-360B50B3C668}"/>
          </ac:spMkLst>
        </pc:spChg>
      </pc:sldChg>
      <pc:sldChg chg="modSp add mod">
        <pc:chgData name="Nathaniel Sias" userId="b3adb88a120ebb95" providerId="LiveId" clId="{C383EF2F-8227-45EE-9808-B2A78F7342FF}" dt="2024-12-22T02:55:35.219" v="1342" actId="1076"/>
        <pc:sldMkLst>
          <pc:docMk/>
          <pc:sldMk cId="178036395" sldId="271"/>
        </pc:sldMkLst>
        <pc:spChg chg="mod">
          <ac:chgData name="Nathaniel Sias" userId="b3adb88a120ebb95" providerId="LiveId" clId="{C383EF2F-8227-45EE-9808-B2A78F7342FF}" dt="2024-12-22T02:55:35.219" v="1342" actId="1076"/>
          <ac:spMkLst>
            <pc:docMk/>
            <pc:sldMk cId="178036395" sldId="271"/>
            <ac:spMk id="3" creationId="{0C5673FC-9891-67EA-6CA2-D6AEFA4B3446}"/>
          </ac:spMkLst>
        </pc:spChg>
      </pc:sldChg>
      <pc:sldChg chg="modSp add mod">
        <pc:chgData name="Nathaniel Sias" userId="b3adb88a120ebb95" providerId="LiveId" clId="{C383EF2F-8227-45EE-9808-B2A78F7342FF}" dt="2024-12-22T02:57:51.035" v="1574" actId="20577"/>
        <pc:sldMkLst>
          <pc:docMk/>
          <pc:sldMk cId="3116418164" sldId="272"/>
        </pc:sldMkLst>
        <pc:spChg chg="mod">
          <ac:chgData name="Nathaniel Sias" userId="b3adb88a120ebb95" providerId="LiveId" clId="{C383EF2F-8227-45EE-9808-B2A78F7342FF}" dt="2024-12-22T02:57:51.035" v="1574" actId="20577"/>
          <ac:spMkLst>
            <pc:docMk/>
            <pc:sldMk cId="3116418164" sldId="272"/>
            <ac:spMk id="3" creationId="{B3102535-D7B9-1F4B-51F2-E1C587798C04}"/>
          </ac:spMkLst>
        </pc:spChg>
      </pc:sldChg>
      <pc:sldChg chg="addSp delSp modSp add mod">
        <pc:chgData name="Nathaniel Sias" userId="b3adb88a120ebb95" providerId="LiveId" clId="{C383EF2F-8227-45EE-9808-B2A78F7342FF}" dt="2024-12-22T03:28:07.381" v="3836" actId="207"/>
        <pc:sldMkLst>
          <pc:docMk/>
          <pc:sldMk cId="956757720" sldId="273"/>
        </pc:sldMkLst>
        <pc:spChg chg="mod">
          <ac:chgData name="Nathaniel Sias" userId="b3adb88a120ebb95" providerId="LiveId" clId="{C383EF2F-8227-45EE-9808-B2A78F7342FF}" dt="2024-12-22T02:58:12.464" v="1577" actId="14100"/>
          <ac:spMkLst>
            <pc:docMk/>
            <pc:sldMk cId="956757720" sldId="273"/>
            <ac:spMk id="2" creationId="{A48528E0-6ABC-1D82-44AF-03D207791584}"/>
          </ac:spMkLst>
        </pc:spChg>
        <pc:spChg chg="mod">
          <ac:chgData name="Nathaniel Sias" userId="b3adb88a120ebb95" providerId="LiveId" clId="{C383EF2F-8227-45EE-9808-B2A78F7342FF}" dt="2024-12-22T03:28:07.381" v="3836" actId="207"/>
          <ac:spMkLst>
            <pc:docMk/>
            <pc:sldMk cId="956757720" sldId="273"/>
            <ac:spMk id="3" creationId="{492C1F11-0C97-375E-0014-0864DC3564B3}"/>
          </ac:spMkLst>
        </pc:spChg>
        <pc:spChg chg="add del">
          <ac:chgData name="Nathaniel Sias" userId="b3adb88a120ebb95" providerId="LiveId" clId="{C383EF2F-8227-45EE-9808-B2A78F7342FF}" dt="2024-12-22T02:59:02.385" v="1583" actId="22"/>
          <ac:spMkLst>
            <pc:docMk/>
            <pc:sldMk cId="956757720" sldId="273"/>
            <ac:spMk id="5" creationId="{D4DDDC56-A5DC-E254-6277-FDBCA4092F35}"/>
          </ac:spMkLst>
        </pc:spChg>
        <pc:picChg chg="ord">
          <ac:chgData name="Nathaniel Sias" userId="b3adb88a120ebb95" providerId="LiveId" clId="{C383EF2F-8227-45EE-9808-B2A78F7342FF}" dt="2024-12-22T02:59:05.775" v="1584" actId="167"/>
          <ac:picMkLst>
            <pc:docMk/>
            <pc:sldMk cId="956757720" sldId="273"/>
            <ac:picMk id="6" creationId="{B601E7C0-FB26-5DF6-20AF-47C340BF8094}"/>
          </ac:picMkLst>
        </pc:picChg>
      </pc:sldChg>
      <pc:sldChg chg="modSp add mod">
        <pc:chgData name="Nathaniel Sias" userId="b3adb88a120ebb95" providerId="LiveId" clId="{C383EF2F-8227-45EE-9808-B2A78F7342FF}" dt="2024-12-22T03:28:23.483" v="3837" actId="207"/>
        <pc:sldMkLst>
          <pc:docMk/>
          <pc:sldMk cId="2150571697" sldId="274"/>
        </pc:sldMkLst>
        <pc:spChg chg="mod">
          <ac:chgData name="Nathaniel Sias" userId="b3adb88a120ebb95" providerId="LiveId" clId="{C383EF2F-8227-45EE-9808-B2A78F7342FF}" dt="2024-12-22T03:28:23.483" v="3837" actId="207"/>
          <ac:spMkLst>
            <pc:docMk/>
            <pc:sldMk cId="2150571697" sldId="274"/>
            <ac:spMk id="3" creationId="{A9DA3226-51AE-ED50-6AD9-F9606FBB30F0}"/>
          </ac:spMkLst>
        </pc:spChg>
      </pc:sldChg>
      <pc:sldChg chg="modSp add mod">
        <pc:chgData name="Nathaniel Sias" userId="b3adb88a120ebb95" providerId="LiveId" clId="{C383EF2F-8227-45EE-9808-B2A78F7342FF}" dt="2024-12-22T03:02:09.916" v="1608" actId="167"/>
        <pc:sldMkLst>
          <pc:docMk/>
          <pc:sldMk cId="3658131037" sldId="275"/>
        </pc:sldMkLst>
        <pc:spChg chg="mod">
          <ac:chgData name="Nathaniel Sias" userId="b3adb88a120ebb95" providerId="LiveId" clId="{C383EF2F-8227-45EE-9808-B2A78F7342FF}" dt="2024-12-22T03:02:04.029" v="1607" actId="255"/>
          <ac:spMkLst>
            <pc:docMk/>
            <pc:sldMk cId="3658131037" sldId="275"/>
            <ac:spMk id="3" creationId="{B1A2B071-0996-CF38-5B8B-CF3DAFE1228D}"/>
          </ac:spMkLst>
        </pc:spChg>
        <pc:picChg chg="ord">
          <ac:chgData name="Nathaniel Sias" userId="b3adb88a120ebb95" providerId="LiveId" clId="{C383EF2F-8227-45EE-9808-B2A78F7342FF}" dt="2024-12-22T03:02:09.916" v="1608" actId="167"/>
          <ac:picMkLst>
            <pc:docMk/>
            <pc:sldMk cId="3658131037" sldId="275"/>
            <ac:picMk id="6" creationId="{030E3920-811A-C9B4-937B-ED22418B8CC6}"/>
          </ac:picMkLst>
        </pc:picChg>
      </pc:sldChg>
      <pc:sldChg chg="modSp add mod">
        <pc:chgData name="Nathaniel Sias" userId="b3adb88a120ebb95" providerId="LiveId" clId="{C383EF2F-8227-45EE-9808-B2A78F7342FF}" dt="2024-12-22T03:08:46.837" v="2214" actId="207"/>
        <pc:sldMkLst>
          <pc:docMk/>
          <pc:sldMk cId="3356641365" sldId="276"/>
        </pc:sldMkLst>
        <pc:spChg chg="mod">
          <ac:chgData name="Nathaniel Sias" userId="b3adb88a120ebb95" providerId="LiveId" clId="{C383EF2F-8227-45EE-9808-B2A78F7342FF}" dt="2024-12-22T03:08:46.837" v="2214" actId="207"/>
          <ac:spMkLst>
            <pc:docMk/>
            <pc:sldMk cId="3356641365" sldId="276"/>
            <ac:spMk id="3" creationId="{CCCF5241-D1D7-9445-4985-59A2673459D0}"/>
          </ac:spMkLst>
        </pc:spChg>
      </pc:sldChg>
      <pc:sldChg chg="modSp add mod">
        <pc:chgData name="Nathaniel Sias" userId="b3adb88a120ebb95" providerId="LiveId" clId="{C383EF2F-8227-45EE-9808-B2A78F7342FF}" dt="2024-12-22T03:29:12.564" v="3839" actId="115"/>
        <pc:sldMkLst>
          <pc:docMk/>
          <pc:sldMk cId="93551680" sldId="277"/>
        </pc:sldMkLst>
        <pc:spChg chg="mod">
          <ac:chgData name="Nathaniel Sias" userId="b3adb88a120ebb95" providerId="LiveId" clId="{C383EF2F-8227-45EE-9808-B2A78F7342FF}" dt="2024-12-22T03:29:12.564" v="3839" actId="115"/>
          <ac:spMkLst>
            <pc:docMk/>
            <pc:sldMk cId="93551680" sldId="277"/>
            <ac:spMk id="3" creationId="{BC5254CC-6BAD-2707-C20C-AD381454D96F}"/>
          </ac:spMkLst>
        </pc:spChg>
      </pc:sldChg>
      <pc:sldChg chg="delSp modSp add del mod">
        <pc:chgData name="Nathaniel Sias" userId="b3adb88a120ebb95" providerId="LiveId" clId="{C383EF2F-8227-45EE-9808-B2A78F7342FF}" dt="2024-12-22T03:04:35.095" v="1842" actId="47"/>
        <pc:sldMkLst>
          <pc:docMk/>
          <pc:sldMk cId="1216532524" sldId="277"/>
        </pc:sldMkLst>
        <pc:spChg chg="mod">
          <ac:chgData name="Nathaniel Sias" userId="b3adb88a120ebb95" providerId="LiveId" clId="{C383EF2F-8227-45EE-9808-B2A78F7342FF}" dt="2024-12-22T03:04:25.507" v="1831" actId="20577"/>
          <ac:spMkLst>
            <pc:docMk/>
            <pc:sldMk cId="1216532524" sldId="277"/>
            <ac:spMk id="2" creationId="{21E23C18-FC1F-7AC6-39B4-F6837F86421E}"/>
          </ac:spMkLst>
        </pc:spChg>
        <pc:spChg chg="del mod">
          <ac:chgData name="Nathaniel Sias" userId="b3adb88a120ebb95" providerId="LiveId" clId="{C383EF2F-8227-45EE-9808-B2A78F7342FF}" dt="2024-12-22T03:04:34.176" v="1841"/>
          <ac:spMkLst>
            <pc:docMk/>
            <pc:sldMk cId="1216532524" sldId="277"/>
            <ac:spMk id="3" creationId="{8127B8EF-4490-719D-B37C-5F42D9667814}"/>
          </ac:spMkLst>
        </pc:spChg>
      </pc:sldChg>
      <pc:sldChg chg="modSp add del mod">
        <pc:chgData name="Nathaniel Sias" userId="b3adb88a120ebb95" providerId="LiveId" clId="{C383EF2F-8227-45EE-9808-B2A78F7342FF}" dt="2024-12-22T03:09:08.598" v="2215" actId="47"/>
        <pc:sldMkLst>
          <pc:docMk/>
          <pc:sldMk cId="1679217789" sldId="277"/>
        </pc:sldMkLst>
        <pc:spChg chg="mod">
          <ac:chgData name="Nathaniel Sias" userId="b3adb88a120ebb95" providerId="LiveId" clId="{C383EF2F-8227-45EE-9808-B2A78F7342FF}" dt="2024-12-22T03:05:48.473" v="1963" actId="20577"/>
          <ac:spMkLst>
            <pc:docMk/>
            <pc:sldMk cId="1679217789" sldId="277"/>
            <ac:spMk id="2" creationId="{9E290D8A-689B-032C-10C5-91B80A2A1A1D}"/>
          </ac:spMkLst>
        </pc:spChg>
        <pc:spChg chg="mod">
          <ac:chgData name="Nathaniel Sias" userId="b3adb88a120ebb95" providerId="LiveId" clId="{C383EF2F-8227-45EE-9808-B2A78F7342FF}" dt="2024-12-22T03:05:24.786" v="1936" actId="404"/>
          <ac:spMkLst>
            <pc:docMk/>
            <pc:sldMk cId="1679217789" sldId="277"/>
            <ac:spMk id="3" creationId="{2A2C7016-00C2-0284-6009-C44113ABB637}"/>
          </ac:spMkLst>
        </pc:spChg>
      </pc:sldChg>
      <pc:sldChg chg="modSp add mod">
        <pc:chgData name="Nathaniel Sias" userId="b3adb88a120ebb95" providerId="LiveId" clId="{C383EF2F-8227-45EE-9808-B2A78F7342FF}" dt="2024-12-22T03:15:04.159" v="2851" actId="404"/>
        <pc:sldMkLst>
          <pc:docMk/>
          <pc:sldMk cId="1735191867" sldId="278"/>
        </pc:sldMkLst>
        <pc:spChg chg="mod">
          <ac:chgData name="Nathaniel Sias" userId="b3adb88a120ebb95" providerId="LiveId" clId="{C383EF2F-8227-45EE-9808-B2A78F7342FF}" dt="2024-12-22T03:15:04.159" v="2851" actId="404"/>
          <ac:spMkLst>
            <pc:docMk/>
            <pc:sldMk cId="1735191867" sldId="278"/>
            <ac:spMk id="3" creationId="{7C78A3B1-5205-01E9-858C-B12506E99A77}"/>
          </ac:spMkLst>
        </pc:spChg>
      </pc:sldChg>
      <pc:sldChg chg="modSp add del mod">
        <pc:chgData name="Nathaniel Sias" userId="b3adb88a120ebb95" providerId="LiveId" clId="{C383EF2F-8227-45EE-9808-B2A78F7342FF}" dt="2024-12-22T03:09:11.134" v="2216" actId="47"/>
        <pc:sldMkLst>
          <pc:docMk/>
          <pc:sldMk cId="2573208027" sldId="278"/>
        </pc:sldMkLst>
        <pc:spChg chg="mod">
          <ac:chgData name="Nathaniel Sias" userId="b3adb88a120ebb95" providerId="LiveId" clId="{C383EF2F-8227-45EE-9808-B2A78F7342FF}" dt="2024-12-22T03:06:08.142" v="1972" actId="20577"/>
          <ac:spMkLst>
            <pc:docMk/>
            <pc:sldMk cId="2573208027" sldId="278"/>
            <ac:spMk id="2" creationId="{AC646057-5682-D49C-0759-CEA690C2F228}"/>
          </ac:spMkLst>
        </pc:spChg>
        <pc:spChg chg="mod">
          <ac:chgData name="Nathaniel Sias" userId="b3adb88a120ebb95" providerId="LiveId" clId="{C383EF2F-8227-45EE-9808-B2A78F7342FF}" dt="2024-12-22T03:07:27.990" v="2076" actId="20577"/>
          <ac:spMkLst>
            <pc:docMk/>
            <pc:sldMk cId="2573208027" sldId="278"/>
            <ac:spMk id="3" creationId="{079CBCF9-BE45-3CDF-D0BE-8886DB2F5440}"/>
          </ac:spMkLst>
        </pc:spChg>
      </pc:sldChg>
      <pc:sldChg chg="modSp add mod">
        <pc:chgData name="Nathaniel Sias" userId="b3adb88a120ebb95" providerId="LiveId" clId="{C383EF2F-8227-45EE-9808-B2A78F7342FF}" dt="2024-12-22T03:30:10.495" v="3843" actId="1076"/>
        <pc:sldMkLst>
          <pc:docMk/>
          <pc:sldMk cId="389561473" sldId="279"/>
        </pc:sldMkLst>
        <pc:spChg chg="mod">
          <ac:chgData name="Nathaniel Sias" userId="b3adb88a120ebb95" providerId="LiveId" clId="{C383EF2F-8227-45EE-9808-B2A78F7342FF}" dt="2024-12-22T03:30:10.495" v="3843" actId="1076"/>
          <ac:spMkLst>
            <pc:docMk/>
            <pc:sldMk cId="389561473" sldId="279"/>
            <ac:spMk id="3" creationId="{746F26DB-666A-1CEB-B0F6-3DF5AFE8052B}"/>
          </ac:spMkLst>
        </pc:spChg>
      </pc:sldChg>
      <pc:sldChg chg="modSp add del mod">
        <pc:chgData name="Nathaniel Sias" userId="b3adb88a120ebb95" providerId="LiveId" clId="{C383EF2F-8227-45EE-9808-B2A78F7342FF}" dt="2024-12-22T03:08:17.727" v="2210" actId="47"/>
        <pc:sldMkLst>
          <pc:docMk/>
          <pc:sldMk cId="2241723064" sldId="279"/>
        </pc:sldMkLst>
        <pc:spChg chg="mod">
          <ac:chgData name="Nathaniel Sias" userId="b3adb88a120ebb95" providerId="LiveId" clId="{C383EF2F-8227-45EE-9808-B2A78F7342FF}" dt="2024-12-22T03:08:14.408" v="2209" actId="20577"/>
          <ac:spMkLst>
            <pc:docMk/>
            <pc:sldMk cId="2241723064" sldId="279"/>
            <ac:spMk id="3" creationId="{6B8172F4-DBFE-B696-0AAF-3DDA04FDA12C}"/>
          </ac:spMkLst>
        </pc:spChg>
      </pc:sldChg>
      <pc:sldChg chg="modSp add mod">
        <pc:chgData name="Nathaniel Sias" userId="b3adb88a120ebb95" providerId="LiveId" clId="{C383EF2F-8227-45EE-9808-B2A78F7342FF}" dt="2024-12-22T03:29:56.432" v="3842" actId="115"/>
        <pc:sldMkLst>
          <pc:docMk/>
          <pc:sldMk cId="3350218710" sldId="280"/>
        </pc:sldMkLst>
        <pc:spChg chg="mod">
          <ac:chgData name="Nathaniel Sias" userId="b3adb88a120ebb95" providerId="LiveId" clId="{C383EF2F-8227-45EE-9808-B2A78F7342FF}" dt="2024-12-22T03:29:56.432" v="3842" actId="115"/>
          <ac:spMkLst>
            <pc:docMk/>
            <pc:sldMk cId="3350218710" sldId="280"/>
            <ac:spMk id="3" creationId="{1DA74DB2-915C-5291-D3D3-CA632FB888DB}"/>
          </ac:spMkLst>
        </pc:spChg>
      </pc:sldChg>
      <pc:sldChg chg="modSp add mod">
        <pc:chgData name="Nathaniel Sias" userId="b3adb88a120ebb95" providerId="LiveId" clId="{C383EF2F-8227-45EE-9808-B2A78F7342FF}" dt="2024-12-22T03:20:08.937" v="3415" actId="1076"/>
        <pc:sldMkLst>
          <pc:docMk/>
          <pc:sldMk cId="2790570782" sldId="281"/>
        </pc:sldMkLst>
        <pc:spChg chg="mod">
          <ac:chgData name="Nathaniel Sias" userId="b3adb88a120ebb95" providerId="LiveId" clId="{C383EF2F-8227-45EE-9808-B2A78F7342FF}" dt="2024-12-22T03:20:08.937" v="3415" actId="1076"/>
          <ac:spMkLst>
            <pc:docMk/>
            <pc:sldMk cId="2790570782" sldId="281"/>
            <ac:spMk id="3" creationId="{9DFD686F-B497-5842-06EC-6BF5E5D7FE36}"/>
          </ac:spMkLst>
        </pc:spChg>
      </pc:sldChg>
      <pc:sldChg chg="modSp add mod">
        <pc:chgData name="Nathaniel Sias" userId="b3adb88a120ebb95" providerId="LiveId" clId="{C383EF2F-8227-45EE-9808-B2A78F7342FF}" dt="2024-12-22T03:23:40.591" v="3594" actId="1076"/>
        <pc:sldMkLst>
          <pc:docMk/>
          <pc:sldMk cId="3690320753" sldId="282"/>
        </pc:sldMkLst>
        <pc:spChg chg="mod">
          <ac:chgData name="Nathaniel Sias" userId="b3adb88a120ebb95" providerId="LiveId" clId="{C383EF2F-8227-45EE-9808-B2A78F7342FF}" dt="2024-12-22T03:23:40.591" v="3594" actId="1076"/>
          <ac:spMkLst>
            <pc:docMk/>
            <pc:sldMk cId="3690320753" sldId="282"/>
            <ac:spMk id="3" creationId="{7ADCF5A6-0138-94DD-180E-186A12BA98C5}"/>
          </ac:spMkLst>
        </pc:spChg>
      </pc:sldChg>
      <pc:sldChg chg="modSp add mod">
        <pc:chgData name="Nathaniel Sias" userId="b3adb88a120ebb95" providerId="LiveId" clId="{C383EF2F-8227-45EE-9808-B2A78F7342FF}" dt="2024-12-22T03:26:59.684" v="3835" actId="20577"/>
        <pc:sldMkLst>
          <pc:docMk/>
          <pc:sldMk cId="2217272110" sldId="283"/>
        </pc:sldMkLst>
        <pc:spChg chg="mod">
          <ac:chgData name="Nathaniel Sias" userId="b3adb88a120ebb95" providerId="LiveId" clId="{C383EF2F-8227-45EE-9808-B2A78F7342FF}" dt="2024-12-22T03:26:59.684" v="3835" actId="20577"/>
          <ac:spMkLst>
            <pc:docMk/>
            <pc:sldMk cId="2217272110" sldId="283"/>
            <ac:spMk id="3" creationId="{CD83BB45-AFF6-D8F3-8DF5-DCD523AE084C}"/>
          </ac:spMkLst>
        </pc:spChg>
      </pc:sldChg>
      <pc:sldChg chg="modSp add del mod">
        <pc:chgData name="Nathaniel Sias" userId="b3adb88a120ebb95" providerId="LiveId" clId="{C383EF2F-8227-45EE-9808-B2A78F7342FF}" dt="2024-12-22T14:33:53.103" v="3977" actId="47"/>
        <pc:sldMkLst>
          <pc:docMk/>
          <pc:sldMk cId="2790903009" sldId="284"/>
        </pc:sldMkLst>
        <pc:spChg chg="mod">
          <ac:chgData name="Nathaniel Sias" userId="b3adb88a120ebb95" providerId="LiveId" clId="{C383EF2F-8227-45EE-9808-B2A78F7342FF}" dt="2024-12-22T14:26:03.044" v="3855" actId="20577"/>
          <ac:spMkLst>
            <pc:docMk/>
            <pc:sldMk cId="2790903009" sldId="284"/>
            <ac:spMk id="2" creationId="{A79096CB-68C6-8DF0-C84D-7E93F38FB545}"/>
          </ac:spMkLst>
        </pc:spChg>
        <pc:spChg chg="mod">
          <ac:chgData name="Nathaniel Sias" userId="b3adb88a120ebb95" providerId="LiveId" clId="{C383EF2F-8227-45EE-9808-B2A78F7342FF}" dt="2024-12-22T14:25:58.865" v="3848" actId="5793"/>
          <ac:spMkLst>
            <pc:docMk/>
            <pc:sldMk cId="2790903009" sldId="284"/>
            <ac:spMk id="3" creationId="{7D46260E-4807-5614-08D6-A7A02183D9D6}"/>
          </ac:spMkLst>
        </pc:spChg>
      </pc:sldChg>
      <pc:sldChg chg="delSp modSp add mod">
        <pc:chgData name="Nathaniel Sias" userId="b3adb88a120ebb95" providerId="LiveId" clId="{C383EF2F-8227-45EE-9808-B2A78F7342FF}" dt="2024-12-22T14:26:50.231" v="3867" actId="403"/>
        <pc:sldMkLst>
          <pc:docMk/>
          <pc:sldMk cId="2860615241" sldId="285"/>
        </pc:sldMkLst>
        <pc:spChg chg="mod">
          <ac:chgData name="Nathaniel Sias" userId="b3adb88a120ebb95" providerId="LiveId" clId="{C383EF2F-8227-45EE-9808-B2A78F7342FF}" dt="2024-12-22T14:26:50.231" v="3867" actId="403"/>
          <ac:spMkLst>
            <pc:docMk/>
            <pc:sldMk cId="2860615241" sldId="285"/>
            <ac:spMk id="2" creationId="{1683A350-63F6-18D8-7C2B-A2ED88DA29F2}"/>
          </ac:spMkLst>
        </pc:spChg>
        <pc:spChg chg="del">
          <ac:chgData name="Nathaniel Sias" userId="b3adb88a120ebb95" providerId="LiveId" clId="{C383EF2F-8227-45EE-9808-B2A78F7342FF}" dt="2024-12-22T14:26:25.099" v="3857" actId="478"/>
          <ac:spMkLst>
            <pc:docMk/>
            <pc:sldMk cId="2860615241" sldId="285"/>
            <ac:spMk id="3" creationId="{4C8D2B14-D330-E9A5-1E1F-1FC439E236E1}"/>
          </ac:spMkLst>
        </pc:spChg>
      </pc:sldChg>
      <pc:sldChg chg="modSp add mod">
        <pc:chgData name="Nathaniel Sias" userId="b3adb88a120ebb95" providerId="LiveId" clId="{C383EF2F-8227-45EE-9808-B2A78F7342FF}" dt="2024-12-22T14:27:02.917" v="3875" actId="20577"/>
        <pc:sldMkLst>
          <pc:docMk/>
          <pc:sldMk cId="344588761" sldId="286"/>
        </pc:sldMkLst>
        <pc:spChg chg="mod">
          <ac:chgData name="Nathaniel Sias" userId="b3adb88a120ebb95" providerId="LiveId" clId="{C383EF2F-8227-45EE-9808-B2A78F7342FF}" dt="2024-12-22T14:27:02.917" v="3875" actId="20577"/>
          <ac:spMkLst>
            <pc:docMk/>
            <pc:sldMk cId="344588761" sldId="286"/>
            <ac:spMk id="2" creationId="{F181DB32-5E68-7398-E48B-D8748537630D}"/>
          </ac:spMkLst>
        </pc:spChg>
      </pc:sldChg>
      <pc:sldChg chg="modSp add mod">
        <pc:chgData name="Nathaniel Sias" userId="b3adb88a120ebb95" providerId="LiveId" clId="{C383EF2F-8227-45EE-9808-B2A78F7342FF}" dt="2024-12-22T14:27:20.646" v="3885" actId="20577"/>
        <pc:sldMkLst>
          <pc:docMk/>
          <pc:sldMk cId="3250520668" sldId="287"/>
        </pc:sldMkLst>
        <pc:spChg chg="mod">
          <ac:chgData name="Nathaniel Sias" userId="b3adb88a120ebb95" providerId="LiveId" clId="{C383EF2F-8227-45EE-9808-B2A78F7342FF}" dt="2024-12-22T14:27:20.646" v="3885" actId="20577"/>
          <ac:spMkLst>
            <pc:docMk/>
            <pc:sldMk cId="3250520668" sldId="287"/>
            <ac:spMk id="2" creationId="{806D86DC-5C61-A655-6445-64C029E3967E}"/>
          </ac:spMkLst>
        </pc:spChg>
      </pc:sldChg>
      <pc:sldChg chg="add">
        <pc:chgData name="Nathaniel Sias" userId="b3adb88a120ebb95" providerId="LiveId" clId="{C383EF2F-8227-45EE-9808-B2A78F7342FF}" dt="2024-12-22T14:27:47.922" v="3886"/>
        <pc:sldMkLst>
          <pc:docMk/>
          <pc:sldMk cId="449465338" sldId="288"/>
        </pc:sldMkLst>
      </pc:sldChg>
      <pc:sldChg chg="modSp add mod ord">
        <pc:chgData name="Nathaniel Sias" userId="b3adb88a120ebb95" providerId="LiveId" clId="{C383EF2F-8227-45EE-9808-B2A78F7342FF}" dt="2024-12-22T14:31:31.383" v="3955"/>
        <pc:sldMkLst>
          <pc:docMk/>
          <pc:sldMk cId="3538840337" sldId="289"/>
        </pc:sldMkLst>
        <pc:spChg chg="mod">
          <ac:chgData name="Nathaniel Sias" userId="b3adb88a120ebb95" providerId="LiveId" clId="{C383EF2F-8227-45EE-9808-B2A78F7342FF}" dt="2024-12-22T14:28:17.200" v="3904" actId="20577"/>
          <ac:spMkLst>
            <pc:docMk/>
            <pc:sldMk cId="3538840337" sldId="289"/>
            <ac:spMk id="2" creationId="{7578758F-5B6D-3F10-5EAB-295C582B8DE0}"/>
          </ac:spMkLst>
        </pc:spChg>
        <pc:spChg chg="mod">
          <ac:chgData name="Nathaniel Sias" userId="b3adb88a120ebb95" providerId="LiveId" clId="{C383EF2F-8227-45EE-9808-B2A78F7342FF}" dt="2024-12-22T14:28:23.778" v="3916" actId="20577"/>
          <ac:spMkLst>
            <pc:docMk/>
            <pc:sldMk cId="3538840337" sldId="289"/>
            <ac:spMk id="4" creationId="{0DA73B9A-820B-8BF2-F484-FF92F0D40D90}"/>
          </ac:spMkLst>
        </pc:spChg>
      </pc:sldChg>
      <pc:sldChg chg="modSp add mod">
        <pc:chgData name="Nathaniel Sias" userId="b3adb88a120ebb95" providerId="LiveId" clId="{C383EF2F-8227-45EE-9808-B2A78F7342FF}" dt="2024-12-22T14:34:45.941" v="3982" actId="1076"/>
        <pc:sldMkLst>
          <pc:docMk/>
          <pc:sldMk cId="3978528320" sldId="290"/>
        </pc:sldMkLst>
        <pc:spChg chg="mod">
          <ac:chgData name="Nathaniel Sias" userId="b3adb88a120ebb95" providerId="LiveId" clId="{C383EF2F-8227-45EE-9808-B2A78F7342FF}" dt="2024-12-22T14:29:11.179" v="3925" actId="27636"/>
          <ac:spMkLst>
            <pc:docMk/>
            <pc:sldMk cId="3978528320" sldId="290"/>
            <ac:spMk id="2" creationId="{53DF481B-664C-A9C7-AA06-BF524FAF666D}"/>
          </ac:spMkLst>
        </pc:spChg>
        <pc:spChg chg="mod">
          <ac:chgData name="Nathaniel Sias" userId="b3adb88a120ebb95" providerId="LiveId" clId="{C383EF2F-8227-45EE-9808-B2A78F7342FF}" dt="2024-12-22T14:34:45.941" v="3982" actId="1076"/>
          <ac:spMkLst>
            <pc:docMk/>
            <pc:sldMk cId="3978528320" sldId="290"/>
            <ac:spMk id="3" creationId="{C5F581C0-D8DD-EE84-CD5C-2C521251D18D}"/>
          </ac:spMkLst>
        </pc:spChg>
      </pc:sldChg>
      <pc:sldChg chg="modSp add mod">
        <pc:chgData name="Nathaniel Sias" userId="b3adb88a120ebb95" providerId="LiveId" clId="{C383EF2F-8227-45EE-9808-B2A78F7342FF}" dt="2024-12-22T14:30:07.327" v="3937" actId="114"/>
        <pc:sldMkLst>
          <pc:docMk/>
          <pc:sldMk cId="632084147" sldId="291"/>
        </pc:sldMkLst>
        <pc:spChg chg="mod">
          <ac:chgData name="Nathaniel Sias" userId="b3adb88a120ebb95" providerId="LiveId" clId="{C383EF2F-8227-45EE-9808-B2A78F7342FF}" dt="2024-12-22T14:30:07.327" v="3937" actId="114"/>
          <ac:spMkLst>
            <pc:docMk/>
            <pc:sldMk cId="632084147" sldId="291"/>
            <ac:spMk id="3" creationId="{65D42472-6D3F-CAF5-2B07-CC58CC495FE4}"/>
          </ac:spMkLst>
        </pc:spChg>
      </pc:sldChg>
      <pc:sldChg chg="addSp delSp modSp add mod">
        <pc:chgData name="Nathaniel Sias" userId="b3adb88a120ebb95" providerId="LiveId" clId="{C383EF2F-8227-45EE-9808-B2A78F7342FF}" dt="2024-12-22T14:31:21.554" v="3952" actId="22"/>
        <pc:sldMkLst>
          <pc:docMk/>
          <pc:sldMk cId="2291828999" sldId="292"/>
        </pc:sldMkLst>
        <pc:spChg chg="mod">
          <ac:chgData name="Nathaniel Sias" userId="b3adb88a120ebb95" providerId="LiveId" clId="{C383EF2F-8227-45EE-9808-B2A78F7342FF}" dt="2024-12-22T14:31:08.855" v="3950" actId="115"/>
          <ac:spMkLst>
            <pc:docMk/>
            <pc:sldMk cId="2291828999" sldId="292"/>
            <ac:spMk id="3" creationId="{D99BC193-9095-C6D3-4F84-97F95E05A18A}"/>
          </ac:spMkLst>
        </pc:spChg>
        <pc:spChg chg="add del">
          <ac:chgData name="Nathaniel Sias" userId="b3adb88a120ebb95" providerId="LiveId" clId="{C383EF2F-8227-45EE-9808-B2A78F7342FF}" dt="2024-12-22T14:31:21.554" v="3952" actId="22"/>
          <ac:spMkLst>
            <pc:docMk/>
            <pc:sldMk cId="2291828999" sldId="292"/>
            <ac:spMk id="5" creationId="{ECA2C620-59DC-3FC8-9F6A-2BF78BCB3412}"/>
          </ac:spMkLst>
        </pc:spChg>
      </pc:sldChg>
      <pc:sldChg chg="modSp add mod">
        <pc:chgData name="Nathaniel Sias" userId="b3adb88a120ebb95" providerId="LiveId" clId="{C383EF2F-8227-45EE-9808-B2A78F7342FF}" dt="2024-12-22T14:32:13.804" v="3968" actId="207"/>
        <pc:sldMkLst>
          <pc:docMk/>
          <pc:sldMk cId="3243855597" sldId="293"/>
        </pc:sldMkLst>
        <pc:spChg chg="mod">
          <ac:chgData name="Nathaniel Sias" userId="b3adb88a120ebb95" providerId="LiveId" clId="{C383EF2F-8227-45EE-9808-B2A78F7342FF}" dt="2024-12-22T14:32:13.804" v="3968" actId="207"/>
          <ac:spMkLst>
            <pc:docMk/>
            <pc:sldMk cId="3243855597" sldId="293"/>
            <ac:spMk id="3" creationId="{B5F1C229-34FE-93D2-BEC0-2E6693F74C37}"/>
          </ac:spMkLst>
        </pc:spChg>
      </pc:sldChg>
      <pc:sldChg chg="modSp add mod">
        <pc:chgData name="Nathaniel Sias" userId="b3adb88a120ebb95" providerId="LiveId" clId="{C383EF2F-8227-45EE-9808-B2A78F7342FF}" dt="2024-12-22T14:32:53.631" v="3972" actId="20577"/>
        <pc:sldMkLst>
          <pc:docMk/>
          <pc:sldMk cId="1833594731" sldId="294"/>
        </pc:sldMkLst>
        <pc:spChg chg="mod">
          <ac:chgData name="Nathaniel Sias" userId="b3adb88a120ebb95" providerId="LiveId" clId="{C383EF2F-8227-45EE-9808-B2A78F7342FF}" dt="2024-12-22T14:32:39.418" v="3970"/>
          <ac:spMkLst>
            <pc:docMk/>
            <pc:sldMk cId="1833594731" sldId="294"/>
            <ac:spMk id="2" creationId="{3906B25E-A701-1C18-5C87-8ADEF72FCF2B}"/>
          </ac:spMkLst>
        </pc:spChg>
        <pc:spChg chg="mod">
          <ac:chgData name="Nathaniel Sias" userId="b3adb88a120ebb95" providerId="LiveId" clId="{C383EF2F-8227-45EE-9808-B2A78F7342FF}" dt="2024-12-22T14:32:53.631" v="3972" actId="20577"/>
          <ac:spMkLst>
            <pc:docMk/>
            <pc:sldMk cId="1833594731" sldId="294"/>
            <ac:spMk id="4" creationId="{C2DD4112-A141-493A-26A3-DA5A137CED4C}"/>
          </ac:spMkLst>
        </pc:spChg>
      </pc:sldChg>
      <pc:sldChg chg="modSp add mod">
        <pc:chgData name="Nathaniel Sias" userId="b3adb88a120ebb95" providerId="LiveId" clId="{C383EF2F-8227-45EE-9808-B2A78F7342FF}" dt="2024-12-22T14:33:30.506" v="3976" actId="20577"/>
        <pc:sldMkLst>
          <pc:docMk/>
          <pc:sldMk cId="2739607010" sldId="295"/>
        </pc:sldMkLst>
        <pc:spChg chg="mod">
          <ac:chgData name="Nathaniel Sias" userId="b3adb88a120ebb95" providerId="LiveId" clId="{C383EF2F-8227-45EE-9808-B2A78F7342FF}" dt="2024-12-22T14:33:13.736" v="3974"/>
          <ac:spMkLst>
            <pc:docMk/>
            <pc:sldMk cId="2739607010" sldId="295"/>
            <ac:spMk id="2" creationId="{01B38415-0EC1-BE31-6A6B-7F2B28BEBAC3}"/>
          </ac:spMkLst>
        </pc:spChg>
        <pc:spChg chg="mod">
          <ac:chgData name="Nathaniel Sias" userId="b3adb88a120ebb95" providerId="LiveId" clId="{C383EF2F-8227-45EE-9808-B2A78F7342FF}" dt="2024-12-22T14:33:30.506" v="3976" actId="20577"/>
          <ac:spMkLst>
            <pc:docMk/>
            <pc:sldMk cId="2739607010" sldId="295"/>
            <ac:spMk id="4" creationId="{8BE374F3-5207-7991-59E1-911B4E6BD454}"/>
          </ac:spMkLst>
        </pc:spChg>
      </pc:sldChg>
      <pc:sldChg chg="modSp add mod">
        <pc:chgData name="Nathaniel Sias" userId="b3adb88a120ebb95" providerId="LiveId" clId="{C383EF2F-8227-45EE-9808-B2A78F7342FF}" dt="2024-12-22T15:05:35.637" v="4122" actId="1076"/>
        <pc:sldMkLst>
          <pc:docMk/>
          <pc:sldMk cId="2728910305" sldId="296"/>
        </pc:sldMkLst>
        <pc:spChg chg="mod">
          <ac:chgData name="Nathaniel Sias" userId="b3adb88a120ebb95" providerId="LiveId" clId="{C383EF2F-8227-45EE-9808-B2A78F7342FF}" dt="2024-12-22T14:35:23.889" v="3987" actId="14100"/>
          <ac:spMkLst>
            <pc:docMk/>
            <pc:sldMk cId="2728910305" sldId="296"/>
            <ac:spMk id="2" creationId="{F47A8083-D0CB-7448-8CD7-8BFC1960FC3A}"/>
          </ac:spMkLst>
        </pc:spChg>
        <pc:spChg chg="mod">
          <ac:chgData name="Nathaniel Sias" userId="b3adb88a120ebb95" providerId="LiveId" clId="{C383EF2F-8227-45EE-9808-B2A78F7342FF}" dt="2024-12-22T15:05:35.637" v="4122" actId="1076"/>
          <ac:spMkLst>
            <pc:docMk/>
            <pc:sldMk cId="2728910305" sldId="296"/>
            <ac:spMk id="3" creationId="{CFD1D9FC-73E7-451D-DB2B-5599D6138430}"/>
          </ac:spMkLst>
        </pc:spChg>
      </pc:sldChg>
      <pc:sldChg chg="modSp add mod">
        <pc:chgData name="Nathaniel Sias" userId="b3adb88a120ebb95" providerId="LiveId" clId="{C383EF2F-8227-45EE-9808-B2A78F7342FF}" dt="2024-12-22T14:37:05.446" v="3999" actId="207"/>
        <pc:sldMkLst>
          <pc:docMk/>
          <pc:sldMk cId="494765570" sldId="297"/>
        </pc:sldMkLst>
        <pc:spChg chg="mod">
          <ac:chgData name="Nathaniel Sias" userId="b3adb88a120ebb95" providerId="LiveId" clId="{C383EF2F-8227-45EE-9808-B2A78F7342FF}" dt="2024-12-22T14:37:05.446" v="3999" actId="207"/>
          <ac:spMkLst>
            <pc:docMk/>
            <pc:sldMk cId="494765570" sldId="297"/>
            <ac:spMk id="3" creationId="{1B059669-69C2-F8D5-2722-248575FE3AD2}"/>
          </ac:spMkLst>
        </pc:spChg>
      </pc:sldChg>
      <pc:sldChg chg="modSp add mod">
        <pc:chgData name="Nathaniel Sias" userId="b3adb88a120ebb95" providerId="LiveId" clId="{C383EF2F-8227-45EE-9808-B2A78F7342FF}" dt="2024-12-22T14:37:37.240" v="4005" actId="1076"/>
        <pc:sldMkLst>
          <pc:docMk/>
          <pc:sldMk cId="3130718794" sldId="298"/>
        </pc:sldMkLst>
        <pc:spChg chg="mod">
          <ac:chgData name="Nathaniel Sias" userId="b3adb88a120ebb95" providerId="LiveId" clId="{C383EF2F-8227-45EE-9808-B2A78F7342FF}" dt="2024-12-22T14:37:37.240" v="4005" actId="1076"/>
          <ac:spMkLst>
            <pc:docMk/>
            <pc:sldMk cId="3130718794" sldId="298"/>
            <ac:spMk id="3" creationId="{75B14F2E-F1D0-E963-9140-DACF33AC413B}"/>
          </ac:spMkLst>
        </pc:spChg>
      </pc:sldChg>
      <pc:sldChg chg="delSp add del mod">
        <pc:chgData name="Nathaniel Sias" userId="b3adb88a120ebb95" providerId="LiveId" clId="{C383EF2F-8227-45EE-9808-B2A78F7342FF}" dt="2024-12-22T14:38:07.313" v="4008" actId="47"/>
        <pc:sldMkLst>
          <pc:docMk/>
          <pc:sldMk cId="1002712030" sldId="299"/>
        </pc:sldMkLst>
        <pc:picChg chg="del">
          <ac:chgData name="Nathaniel Sias" userId="b3adb88a120ebb95" providerId="LiveId" clId="{C383EF2F-8227-45EE-9808-B2A78F7342FF}" dt="2024-12-22T14:38:04.111" v="4007" actId="478"/>
          <ac:picMkLst>
            <pc:docMk/>
            <pc:sldMk cId="1002712030" sldId="299"/>
            <ac:picMk id="6" creationId="{BB417E03-A826-C39F-B7A4-9124814F19AD}"/>
          </ac:picMkLst>
        </pc:picChg>
      </pc:sldChg>
      <pc:sldChg chg="modSp add mod">
        <pc:chgData name="Nathaniel Sias" userId="b3adb88a120ebb95" providerId="LiveId" clId="{C383EF2F-8227-45EE-9808-B2A78F7342FF}" dt="2024-12-22T15:06:05.420" v="4124" actId="207"/>
        <pc:sldMkLst>
          <pc:docMk/>
          <pc:sldMk cId="4072219583" sldId="299"/>
        </pc:sldMkLst>
        <pc:spChg chg="mod">
          <ac:chgData name="Nathaniel Sias" userId="b3adb88a120ebb95" providerId="LiveId" clId="{C383EF2F-8227-45EE-9808-B2A78F7342FF}" dt="2024-12-22T15:06:05.420" v="4124" actId="207"/>
          <ac:spMkLst>
            <pc:docMk/>
            <pc:sldMk cId="4072219583" sldId="299"/>
            <ac:spMk id="2" creationId="{580B17C6-E877-85F9-0FB3-EE3F04A4B245}"/>
          </ac:spMkLst>
        </pc:spChg>
      </pc:sldChg>
      <pc:sldChg chg="modSp add mod">
        <pc:chgData name="Nathaniel Sias" userId="b3adb88a120ebb95" providerId="LiveId" clId="{C383EF2F-8227-45EE-9808-B2A78F7342FF}" dt="2024-12-22T15:06:54.396" v="4161" actId="255"/>
        <pc:sldMkLst>
          <pc:docMk/>
          <pc:sldMk cId="2789959881" sldId="300"/>
        </pc:sldMkLst>
        <pc:spChg chg="mod">
          <ac:chgData name="Nathaniel Sias" userId="b3adb88a120ebb95" providerId="LiveId" clId="{C383EF2F-8227-45EE-9808-B2A78F7342FF}" dt="2024-12-22T15:06:32.953" v="4157" actId="14100"/>
          <ac:spMkLst>
            <pc:docMk/>
            <pc:sldMk cId="2789959881" sldId="300"/>
            <ac:spMk id="2" creationId="{852393E0-3703-C6ED-01F4-F485AC61548E}"/>
          </ac:spMkLst>
        </pc:spChg>
        <pc:spChg chg="mod">
          <ac:chgData name="Nathaniel Sias" userId="b3adb88a120ebb95" providerId="LiveId" clId="{C383EF2F-8227-45EE-9808-B2A78F7342FF}" dt="2024-12-22T15:06:54.396" v="4161" actId="255"/>
          <ac:spMkLst>
            <pc:docMk/>
            <pc:sldMk cId="2789959881" sldId="300"/>
            <ac:spMk id="3" creationId="{5DC19015-E58F-45E2-CBB4-850E81CF6C08}"/>
          </ac:spMkLst>
        </pc:spChg>
      </pc:sldChg>
      <pc:sldChg chg="modSp add mod">
        <pc:chgData name="Nathaniel Sias" userId="b3adb88a120ebb95" providerId="LiveId" clId="{C383EF2F-8227-45EE-9808-B2A78F7342FF}" dt="2024-12-22T15:10:10.427" v="4219" actId="114"/>
        <pc:sldMkLst>
          <pc:docMk/>
          <pc:sldMk cId="2044532018" sldId="301"/>
        </pc:sldMkLst>
        <pc:spChg chg="mod">
          <ac:chgData name="Nathaniel Sias" userId="b3adb88a120ebb95" providerId="LiveId" clId="{C383EF2F-8227-45EE-9808-B2A78F7342FF}" dt="2024-12-22T15:10:10.427" v="4219" actId="114"/>
          <ac:spMkLst>
            <pc:docMk/>
            <pc:sldMk cId="2044532018" sldId="301"/>
            <ac:spMk id="2" creationId="{43D2BA36-B796-59A7-136E-52C5DDF6D998}"/>
          </ac:spMkLst>
        </pc:spChg>
        <pc:spChg chg="mod">
          <ac:chgData name="Nathaniel Sias" userId="b3adb88a120ebb95" providerId="LiveId" clId="{C383EF2F-8227-45EE-9808-B2A78F7342FF}" dt="2024-12-22T15:07:14.651" v="4163"/>
          <ac:spMkLst>
            <pc:docMk/>
            <pc:sldMk cId="2044532018" sldId="301"/>
            <ac:spMk id="3" creationId="{AEF6D064-E95A-F263-5D05-E5504CEFA675}"/>
          </ac:spMkLst>
        </pc:spChg>
      </pc:sldChg>
      <pc:sldChg chg="modSp add mod">
        <pc:chgData name="Nathaniel Sias" userId="b3adb88a120ebb95" providerId="LiveId" clId="{C383EF2F-8227-45EE-9808-B2A78F7342FF}" dt="2024-12-22T15:16:04.982" v="4270" actId="403"/>
        <pc:sldMkLst>
          <pc:docMk/>
          <pc:sldMk cId="1265158768" sldId="302"/>
        </pc:sldMkLst>
        <pc:spChg chg="mod">
          <ac:chgData name="Nathaniel Sias" userId="b3adb88a120ebb95" providerId="LiveId" clId="{C383EF2F-8227-45EE-9808-B2A78F7342FF}" dt="2024-12-22T15:10:17.972" v="4221"/>
          <ac:spMkLst>
            <pc:docMk/>
            <pc:sldMk cId="1265158768" sldId="302"/>
            <ac:spMk id="2" creationId="{591B0F79-243B-36A7-074C-20FAA727F6D3}"/>
          </ac:spMkLst>
        </pc:spChg>
        <pc:spChg chg="mod">
          <ac:chgData name="Nathaniel Sias" userId="b3adb88a120ebb95" providerId="LiveId" clId="{C383EF2F-8227-45EE-9808-B2A78F7342FF}" dt="2024-12-22T15:16:04.982" v="4270" actId="403"/>
          <ac:spMkLst>
            <pc:docMk/>
            <pc:sldMk cId="1265158768" sldId="302"/>
            <ac:spMk id="3" creationId="{9F879C1C-ED14-B6D7-F61F-8A8658964817}"/>
          </ac:spMkLst>
        </pc:spChg>
      </pc:sldChg>
      <pc:sldChg chg="modSp add mod">
        <pc:chgData name="Nathaniel Sias" userId="b3adb88a120ebb95" providerId="LiveId" clId="{C383EF2F-8227-45EE-9808-B2A78F7342FF}" dt="2024-12-22T15:16:09.416" v="4271" actId="403"/>
        <pc:sldMkLst>
          <pc:docMk/>
          <pc:sldMk cId="3053507620" sldId="303"/>
        </pc:sldMkLst>
        <pc:spChg chg="mod">
          <ac:chgData name="Nathaniel Sias" userId="b3adb88a120ebb95" providerId="LiveId" clId="{C383EF2F-8227-45EE-9808-B2A78F7342FF}" dt="2024-12-22T15:10:21.569" v="4222"/>
          <ac:spMkLst>
            <pc:docMk/>
            <pc:sldMk cId="3053507620" sldId="303"/>
            <ac:spMk id="2" creationId="{238CC5C3-D420-6FF8-6FE7-FEF84545467D}"/>
          </ac:spMkLst>
        </pc:spChg>
        <pc:spChg chg="mod">
          <ac:chgData name="Nathaniel Sias" userId="b3adb88a120ebb95" providerId="LiveId" clId="{C383EF2F-8227-45EE-9808-B2A78F7342FF}" dt="2024-12-22T15:16:09.416" v="4271" actId="403"/>
          <ac:spMkLst>
            <pc:docMk/>
            <pc:sldMk cId="3053507620" sldId="303"/>
            <ac:spMk id="3" creationId="{93E92F9A-8076-C921-B8EC-C02EDA4BD52D}"/>
          </ac:spMkLst>
        </pc:spChg>
      </pc:sldChg>
      <pc:sldChg chg="modSp add mod">
        <pc:chgData name="Nathaniel Sias" userId="b3adb88a120ebb95" providerId="LiveId" clId="{C383EF2F-8227-45EE-9808-B2A78F7342FF}" dt="2024-12-22T15:16:14.610" v="4273" actId="403"/>
        <pc:sldMkLst>
          <pc:docMk/>
          <pc:sldMk cId="4149837003" sldId="304"/>
        </pc:sldMkLst>
        <pc:spChg chg="mod">
          <ac:chgData name="Nathaniel Sias" userId="b3adb88a120ebb95" providerId="LiveId" clId="{C383EF2F-8227-45EE-9808-B2A78F7342FF}" dt="2024-12-22T15:10:25.681" v="4224"/>
          <ac:spMkLst>
            <pc:docMk/>
            <pc:sldMk cId="4149837003" sldId="304"/>
            <ac:spMk id="2" creationId="{9C82E995-FB09-52D0-CAC8-3E810424F6F1}"/>
          </ac:spMkLst>
        </pc:spChg>
        <pc:spChg chg="mod">
          <ac:chgData name="Nathaniel Sias" userId="b3adb88a120ebb95" providerId="LiveId" clId="{C383EF2F-8227-45EE-9808-B2A78F7342FF}" dt="2024-12-22T15:16:14.610" v="4273" actId="403"/>
          <ac:spMkLst>
            <pc:docMk/>
            <pc:sldMk cId="4149837003" sldId="304"/>
            <ac:spMk id="3" creationId="{D048F666-9E01-DF58-1034-43B8A260790B}"/>
          </ac:spMkLst>
        </pc:spChg>
      </pc:sldChg>
      <pc:sldChg chg="modSp add mod">
        <pc:chgData name="Nathaniel Sias" userId="b3adb88a120ebb95" providerId="LiveId" clId="{C383EF2F-8227-45EE-9808-B2A78F7342FF}" dt="2024-12-22T15:16:43.225" v="4281" actId="113"/>
        <pc:sldMkLst>
          <pc:docMk/>
          <pc:sldMk cId="2309662260" sldId="305"/>
        </pc:sldMkLst>
        <pc:spChg chg="mod">
          <ac:chgData name="Nathaniel Sias" userId="b3adb88a120ebb95" providerId="LiveId" clId="{C383EF2F-8227-45EE-9808-B2A78F7342FF}" dt="2024-12-22T15:10:29.667" v="4225"/>
          <ac:spMkLst>
            <pc:docMk/>
            <pc:sldMk cId="2309662260" sldId="305"/>
            <ac:spMk id="2" creationId="{406344B8-1FE7-2840-70DF-43ED96DC52F3}"/>
          </ac:spMkLst>
        </pc:spChg>
        <pc:spChg chg="mod">
          <ac:chgData name="Nathaniel Sias" userId="b3adb88a120ebb95" providerId="LiveId" clId="{C383EF2F-8227-45EE-9808-B2A78F7342FF}" dt="2024-12-22T15:16:43.225" v="4281" actId="113"/>
          <ac:spMkLst>
            <pc:docMk/>
            <pc:sldMk cId="2309662260" sldId="305"/>
            <ac:spMk id="3" creationId="{201E6BFE-3AF4-73BD-2397-8B127913924D}"/>
          </ac:spMkLst>
        </pc:spChg>
      </pc:sldChg>
      <pc:sldChg chg="modSp add mod">
        <pc:chgData name="Nathaniel Sias" userId="b3adb88a120ebb95" providerId="LiveId" clId="{C383EF2F-8227-45EE-9808-B2A78F7342FF}" dt="2024-12-22T15:10:33.247" v="4226"/>
        <pc:sldMkLst>
          <pc:docMk/>
          <pc:sldMk cId="1142567205" sldId="306"/>
        </pc:sldMkLst>
        <pc:spChg chg="mod">
          <ac:chgData name="Nathaniel Sias" userId="b3adb88a120ebb95" providerId="LiveId" clId="{C383EF2F-8227-45EE-9808-B2A78F7342FF}" dt="2024-12-22T15:10:33.247" v="4226"/>
          <ac:spMkLst>
            <pc:docMk/>
            <pc:sldMk cId="1142567205" sldId="306"/>
            <ac:spMk id="2" creationId="{E28FA763-B8D4-FF3A-411F-E98B1357153C}"/>
          </ac:spMkLst>
        </pc:spChg>
        <pc:spChg chg="mod">
          <ac:chgData name="Nathaniel Sias" userId="b3adb88a120ebb95" providerId="LiveId" clId="{C383EF2F-8227-45EE-9808-B2A78F7342FF}" dt="2024-12-22T15:09:12.693" v="4187"/>
          <ac:spMkLst>
            <pc:docMk/>
            <pc:sldMk cId="1142567205" sldId="306"/>
            <ac:spMk id="3" creationId="{27B550B5-6564-D24E-5992-6E51F0DE8E77}"/>
          </ac:spMkLst>
        </pc:spChg>
      </pc:sldChg>
      <pc:sldChg chg="modSp add mod">
        <pc:chgData name="Nathaniel Sias" userId="b3adb88a120ebb95" providerId="LiveId" clId="{C383EF2F-8227-45EE-9808-B2A78F7342FF}" dt="2024-12-22T15:10:49.504" v="4230" actId="255"/>
        <pc:sldMkLst>
          <pc:docMk/>
          <pc:sldMk cId="3629234080" sldId="307"/>
        </pc:sldMkLst>
        <pc:spChg chg="mod">
          <ac:chgData name="Nathaniel Sias" userId="b3adb88a120ebb95" providerId="LiveId" clId="{C383EF2F-8227-45EE-9808-B2A78F7342FF}" dt="2024-12-22T15:10:38.355" v="4228"/>
          <ac:spMkLst>
            <pc:docMk/>
            <pc:sldMk cId="3629234080" sldId="307"/>
            <ac:spMk id="2" creationId="{BFCA7601-8DED-AD21-2F21-530C9A354BE9}"/>
          </ac:spMkLst>
        </pc:spChg>
        <pc:spChg chg="mod">
          <ac:chgData name="Nathaniel Sias" userId="b3adb88a120ebb95" providerId="LiveId" clId="{C383EF2F-8227-45EE-9808-B2A78F7342FF}" dt="2024-12-22T15:10:49.504" v="4230" actId="255"/>
          <ac:spMkLst>
            <pc:docMk/>
            <pc:sldMk cId="3629234080" sldId="307"/>
            <ac:spMk id="3" creationId="{EB086555-10F3-1A47-9868-1854FA3647B3}"/>
          </ac:spMkLst>
        </pc:spChg>
      </pc:sldChg>
      <pc:sldChg chg="modSp add mod ord">
        <pc:chgData name="Nathaniel Sias" userId="b3adb88a120ebb95" providerId="LiveId" clId="{C383EF2F-8227-45EE-9808-B2A78F7342FF}" dt="2024-12-22T15:15:55.213" v="4268"/>
        <pc:sldMkLst>
          <pc:docMk/>
          <pc:sldMk cId="474836451" sldId="308"/>
        </pc:sldMkLst>
        <pc:spChg chg="mod">
          <ac:chgData name="Nathaniel Sias" userId="b3adb88a120ebb95" providerId="LiveId" clId="{C383EF2F-8227-45EE-9808-B2A78F7342FF}" dt="2024-12-22T15:12:47.311" v="4240" actId="14100"/>
          <ac:spMkLst>
            <pc:docMk/>
            <pc:sldMk cId="474836451" sldId="308"/>
            <ac:spMk id="2" creationId="{5A9F27BC-746B-71E5-6A6B-82D08F0D1432}"/>
          </ac:spMkLst>
        </pc:spChg>
        <pc:spChg chg="mod">
          <ac:chgData name="Nathaniel Sias" userId="b3adb88a120ebb95" providerId="LiveId" clId="{C383EF2F-8227-45EE-9808-B2A78F7342FF}" dt="2024-12-22T15:15:27.766" v="4263" actId="115"/>
          <ac:spMkLst>
            <pc:docMk/>
            <pc:sldMk cId="474836451" sldId="308"/>
            <ac:spMk id="3" creationId="{1BCCBB9E-66C9-1EF7-1D22-FB9F5C948183}"/>
          </ac:spMkLst>
        </pc:spChg>
      </pc:sldChg>
      <pc:sldChg chg="modSp add mod ord">
        <pc:chgData name="Nathaniel Sias" userId="b3adb88a120ebb95" providerId="LiveId" clId="{C383EF2F-8227-45EE-9808-B2A78F7342FF}" dt="2024-12-22T15:15:55.213" v="4268"/>
        <pc:sldMkLst>
          <pc:docMk/>
          <pc:sldMk cId="3633339724" sldId="309"/>
        </pc:sldMkLst>
        <pc:spChg chg="mod">
          <ac:chgData name="Nathaniel Sias" userId="b3adb88a120ebb95" providerId="LiveId" clId="{C383EF2F-8227-45EE-9808-B2A78F7342FF}" dt="2024-12-22T15:15:39.369" v="4266" actId="115"/>
          <ac:spMkLst>
            <pc:docMk/>
            <pc:sldMk cId="3633339724" sldId="309"/>
            <ac:spMk id="3" creationId="{1EC8E152-9ACD-3E5E-B68E-3243021720D6}"/>
          </ac:spMkLst>
        </pc:spChg>
      </pc:sldChg>
      <pc:sldChg chg="modSp add mod ord">
        <pc:chgData name="Nathaniel Sias" userId="b3adb88a120ebb95" providerId="LiveId" clId="{C383EF2F-8227-45EE-9808-B2A78F7342FF}" dt="2024-12-22T15:15:55.213" v="4268"/>
        <pc:sldMkLst>
          <pc:docMk/>
          <pc:sldMk cId="767727858" sldId="310"/>
        </pc:sldMkLst>
        <pc:spChg chg="mod">
          <ac:chgData name="Nathaniel Sias" userId="b3adb88a120ebb95" providerId="LiveId" clId="{C383EF2F-8227-45EE-9808-B2A78F7342FF}" dt="2024-12-22T15:13:47.240" v="4250" actId="1076"/>
          <ac:spMkLst>
            <pc:docMk/>
            <pc:sldMk cId="767727858" sldId="310"/>
            <ac:spMk id="3" creationId="{E1C1E927-F870-6A7F-1E09-56EA47C8703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B3EC-A13F-91A6-6B8D-64F4DABE8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5D6F6-06A6-AAAF-4A9C-0678BDFD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F8A97-DF91-6420-28B4-D32D32F60188}"/>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80CDDA33-7F6E-E44E-826A-4322AD6E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E1A69-ECBF-6CBC-D31B-A3FFCA419B5D}"/>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120464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0ECB-19D1-2469-197C-54716F036F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30639-C043-C96D-A4D9-C5ADDE573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69E3C-46DF-4CE2-AD0A-0D08407135FD}"/>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6F5BE2A5-9543-D641-A917-DB2261150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0B30-2332-C561-613A-1D9ABE129D08}"/>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6686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262D-4D13-C5F0-19F8-F05D426A1E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3ED8BE-BA21-9D69-0855-5602F0C64B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0D988-8661-0BC7-5773-D2D955D4D876}"/>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93709D67-D6B2-02D0-A308-A1D7A49CE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4F69E-D615-24E5-127A-7626A72C17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588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E48A-90A7-FF40-66B9-66F47999D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D51C5-E042-917D-3DFB-28543728E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A9025-3BC3-2D09-7800-B5AF8F6D6043}"/>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7739CD3A-179A-E1A8-FA46-2229095CA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D6667-EA7D-89FB-3DC8-2C9A2C266A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4704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F2D6-7CC2-9FEF-EEAA-6DC64E7A8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98CAD-1980-2A15-69E4-3D2FE90C2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2E38CF-533B-4672-1E0F-2E9F1F164CE0}"/>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EE3CC1E7-9F2F-B37B-B3CA-DB74A88F9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5E0ED-EFAB-72C9-AE2A-55BF91514B9B}"/>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14350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1476-C665-7315-DACD-CDA23EE4E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AE7C8-DB7E-4DAD-52DA-0C958D15C0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97F61-EDB9-FF03-4597-3180163E6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E77C6-18B9-0236-18A8-DEFB72E6E7F0}"/>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6" name="Footer Placeholder 5">
            <a:extLst>
              <a:ext uri="{FF2B5EF4-FFF2-40B4-BE49-F238E27FC236}">
                <a16:creationId xmlns:a16="http://schemas.microsoft.com/office/drawing/2014/main" id="{35BF3B7E-21DB-5243-75A3-EE023F01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CEDE0-61D7-E333-122C-99F77289430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12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8019-F4B2-A252-7649-AA35E16F8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B2ECA0-0B2A-7022-1BBF-A582B5461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52275-62C5-9DF1-160F-818F0AEED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D7F13-9DA4-C4AD-8454-F6A1BAED7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D0FF4-A025-DF49-0CC0-7780A4BB4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7E1046-6518-8A09-6B2B-F748FE8B66B6}"/>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8" name="Footer Placeholder 7">
            <a:extLst>
              <a:ext uri="{FF2B5EF4-FFF2-40B4-BE49-F238E27FC236}">
                <a16:creationId xmlns:a16="http://schemas.microsoft.com/office/drawing/2014/main" id="{F5C06371-7E3E-E972-9114-26D6E278BE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EF11D-07B2-C859-9E07-5795D9D4AB49}"/>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5917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0F32C-7F22-CA04-E8CF-680FFA8A56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86699-55AC-334E-C987-91BC9DF5AA7B}"/>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4" name="Footer Placeholder 3">
            <a:extLst>
              <a:ext uri="{FF2B5EF4-FFF2-40B4-BE49-F238E27FC236}">
                <a16:creationId xmlns:a16="http://schemas.microsoft.com/office/drawing/2014/main" id="{7F222BFF-6F2C-963C-38AE-5E323888A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FF9975-FD42-951E-E0A1-7B7F8334F63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4453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51517-AA57-7B61-5E67-F107BBCCF475}"/>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3" name="Footer Placeholder 2">
            <a:extLst>
              <a:ext uri="{FF2B5EF4-FFF2-40B4-BE49-F238E27FC236}">
                <a16:creationId xmlns:a16="http://schemas.microsoft.com/office/drawing/2014/main" id="{455ADCCF-13B1-D18E-101E-B7D057A70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1FAF0-A703-B3EC-48AF-787ED304821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05256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C288-A8CA-B7EA-B3F7-799D83FE9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C3FB42-28DA-8CB0-61CE-DB0710ED0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947BBC-9368-6990-6DBA-3D040E35E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D9E44-CDAD-E5EB-C760-3293A426DD8B}"/>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6" name="Footer Placeholder 5">
            <a:extLst>
              <a:ext uri="{FF2B5EF4-FFF2-40B4-BE49-F238E27FC236}">
                <a16:creationId xmlns:a16="http://schemas.microsoft.com/office/drawing/2014/main" id="{B211847A-0F10-3101-C59D-6B8B40C06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0AE55-BB7C-794E-0D4C-F8204B2826F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5128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E977-64A7-7251-8D59-815C51AC7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CA5C-4602-6E93-E685-15B34B27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D2F5C-7419-5A1F-D133-330E1147A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8ABC5-9B79-29F1-362B-80ADC0FA1752}"/>
              </a:ext>
            </a:extLst>
          </p:cNvPr>
          <p:cNvSpPr>
            <a:spLocks noGrp="1"/>
          </p:cNvSpPr>
          <p:nvPr>
            <p:ph type="dt" sz="half" idx="10"/>
          </p:nvPr>
        </p:nvSpPr>
        <p:spPr/>
        <p:txBody>
          <a:bodyPr/>
          <a:lstStyle/>
          <a:p>
            <a:fld id="{FD880D84-0A0D-4320-9475-23AF4C3D1292}" type="datetimeFigureOut">
              <a:rPr lang="en-US" smtClean="0"/>
              <a:t>12/22/2024</a:t>
            </a:fld>
            <a:endParaRPr lang="en-US"/>
          </a:p>
        </p:txBody>
      </p:sp>
      <p:sp>
        <p:nvSpPr>
          <p:cNvPr id="6" name="Footer Placeholder 5">
            <a:extLst>
              <a:ext uri="{FF2B5EF4-FFF2-40B4-BE49-F238E27FC236}">
                <a16:creationId xmlns:a16="http://schemas.microsoft.com/office/drawing/2014/main" id="{D4063F9A-2245-348E-73DB-B1C3EA17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66E5-5469-5295-867B-1F07F7DD7950}"/>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6465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D4B32-2D40-50EC-DA1F-C4855241A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CF369-E274-F69B-AE6A-8F536A182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7807A-8614-5193-AB0A-D6A78B609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80D84-0A0D-4320-9475-23AF4C3D1292}" type="datetimeFigureOut">
              <a:rPr lang="en-US" smtClean="0"/>
              <a:t>12/22/2024</a:t>
            </a:fld>
            <a:endParaRPr lang="en-US"/>
          </a:p>
        </p:txBody>
      </p:sp>
      <p:sp>
        <p:nvSpPr>
          <p:cNvPr id="5" name="Footer Placeholder 4">
            <a:extLst>
              <a:ext uri="{FF2B5EF4-FFF2-40B4-BE49-F238E27FC236}">
                <a16:creationId xmlns:a16="http://schemas.microsoft.com/office/drawing/2014/main" id="{409DAA3C-72B0-0166-0AFF-3A8BD029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52513-1CD4-BFD0-3728-FAE0BE9E3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B2D-C547-410E-869F-041308355CC5}" type="slidenum">
              <a:rPr lang="en-US" smtClean="0"/>
              <a:t>‹#›</a:t>
            </a:fld>
            <a:endParaRPr lang="en-US"/>
          </a:p>
        </p:txBody>
      </p:sp>
    </p:spTree>
    <p:extLst>
      <p:ext uri="{BB962C8B-B14F-4D97-AF65-F5344CB8AC3E}">
        <p14:creationId xmlns:p14="http://schemas.microsoft.com/office/powerpoint/2010/main" val="23456266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10 : 1 - 7</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Heavenly Angel in the Earthly Angel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07219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F8C33D-893A-8E4C-B2DA-3E90B9C27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6753D9-E4DB-6B1B-1307-07756526C7A8}"/>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B3102535-D7B9-1F4B-51F2-E1C587798C04}"/>
              </a:ext>
            </a:extLst>
          </p:cNvPr>
          <p:cNvSpPr txBox="1"/>
          <p:nvPr/>
        </p:nvSpPr>
        <p:spPr>
          <a:xfrm>
            <a:off x="328153" y="1078600"/>
            <a:ext cx="11863847" cy="5632311"/>
          </a:xfrm>
          <a:prstGeom prst="rect">
            <a:avLst/>
          </a:prstGeom>
          <a:noFill/>
        </p:spPr>
        <p:txBody>
          <a:bodyPr wrap="square" rtlCol="0">
            <a:spAutoFit/>
          </a:bodyPr>
          <a:lstStyle/>
          <a:p>
            <a:pPr>
              <a:buClr>
                <a:schemeClr val="tx1">
                  <a:lumMod val="50000"/>
                </a:schemeClr>
              </a:buClr>
            </a:pPr>
            <a:r>
              <a:rPr lang="en-US" sz="6000" dirty="0">
                <a:latin typeface="Aptos Display" panose="020B0004020202020204" pitchFamily="34" charset="0"/>
              </a:rPr>
              <a:t>December of 1960 Bro. Branham preached the Seven Church Age Series. </a:t>
            </a:r>
          </a:p>
          <a:p>
            <a:pPr>
              <a:buClr>
                <a:schemeClr val="tx1">
                  <a:lumMod val="50000"/>
                </a:schemeClr>
              </a:buClr>
            </a:pPr>
            <a:endParaRPr lang="en-US" sz="6000" dirty="0">
              <a:latin typeface="Aptos Display" panose="020B0004020202020204" pitchFamily="34" charset="0"/>
            </a:endParaRPr>
          </a:p>
          <a:p>
            <a:pPr>
              <a:buClr>
                <a:schemeClr val="tx1">
                  <a:lumMod val="50000"/>
                </a:schemeClr>
              </a:buClr>
            </a:pPr>
            <a:r>
              <a:rPr lang="en-US" sz="6000" dirty="0">
                <a:latin typeface="Aptos Display" panose="020B0004020202020204" pitchFamily="34" charset="0"/>
              </a:rPr>
              <a:t>In the opening service he says he wants to write a book (next quote).</a:t>
            </a:r>
          </a:p>
        </p:txBody>
      </p:sp>
    </p:spTree>
    <p:extLst>
      <p:ext uri="{BB962C8B-B14F-4D97-AF65-F5344CB8AC3E}">
        <p14:creationId xmlns:p14="http://schemas.microsoft.com/office/powerpoint/2010/main" val="311641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585F-87F5-B6F5-E0B4-7145A901ACD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601E7C0-FB26-5DF6-20AF-47C340BF8094}"/>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A48528E0-6ABC-1D82-44AF-03D207791584}"/>
              </a:ext>
            </a:extLst>
          </p:cNvPr>
          <p:cNvSpPr>
            <a:spLocks noGrp="1"/>
          </p:cNvSpPr>
          <p:nvPr>
            <p:ph type="title"/>
          </p:nvPr>
        </p:nvSpPr>
        <p:spPr>
          <a:xfrm>
            <a:off x="245942" y="0"/>
            <a:ext cx="11503472" cy="923330"/>
          </a:xfrm>
        </p:spPr>
        <p:txBody>
          <a:bodyPr>
            <a:normAutofit fontScale="90000"/>
          </a:bodyPr>
          <a:lstStyle/>
          <a:p>
            <a:r>
              <a:rPr lang="en-US" sz="5000" dirty="0">
                <a:latin typeface="Aptos ExtraBold" panose="020B0004020202020204" pitchFamily="34" charset="0"/>
              </a:rPr>
              <a:t>60-1204M The Revelation Of Jesus Christ</a:t>
            </a:r>
          </a:p>
        </p:txBody>
      </p:sp>
      <p:sp>
        <p:nvSpPr>
          <p:cNvPr id="3" name="TextBox 2">
            <a:extLst>
              <a:ext uri="{FF2B5EF4-FFF2-40B4-BE49-F238E27FC236}">
                <a16:creationId xmlns:a16="http://schemas.microsoft.com/office/drawing/2014/main" id="{492C1F11-0C97-375E-0014-0864DC3564B3}"/>
              </a:ext>
            </a:extLst>
          </p:cNvPr>
          <p:cNvSpPr txBox="1"/>
          <p:nvPr/>
        </p:nvSpPr>
        <p:spPr>
          <a:xfrm>
            <a:off x="287983" y="775663"/>
            <a:ext cx="11616033" cy="6017032"/>
          </a:xfrm>
          <a:prstGeom prst="rect">
            <a:avLst/>
          </a:prstGeom>
          <a:noFill/>
        </p:spPr>
        <p:txBody>
          <a:bodyPr wrap="square" rtlCol="0">
            <a:spAutoFit/>
          </a:bodyPr>
          <a:lstStyle/>
          <a:p>
            <a:r>
              <a:rPr lang="en-US" sz="5500" dirty="0">
                <a:latin typeface="Aptos Display" panose="020B0004020202020204" pitchFamily="34" charset="0"/>
              </a:rPr>
              <a:t>10 The natural history, which is of the…taken from the most outstanding historians that I know of. </a:t>
            </a:r>
            <a:r>
              <a:rPr lang="en-US" sz="5500" dirty="0">
                <a:solidFill>
                  <a:schemeClr val="accent2">
                    <a:lumMod val="40000"/>
                    <a:lumOff val="60000"/>
                  </a:schemeClr>
                </a:solidFill>
                <a:latin typeface="Aptos Display" panose="020B0004020202020204" pitchFamily="34" charset="0"/>
              </a:rPr>
              <a:t>I have laying in my study room, right now, about five or six commentaries</a:t>
            </a:r>
            <a:r>
              <a:rPr lang="en-US" sz="5500" dirty="0">
                <a:latin typeface="Aptos Display" panose="020B0004020202020204" pitchFamily="34" charset="0"/>
              </a:rPr>
              <a:t>, Hislop’s Two </a:t>
            </a:r>
            <a:r>
              <a:rPr lang="en-US" sz="5500" dirty="0" err="1">
                <a:latin typeface="Aptos Display" panose="020B0004020202020204" pitchFamily="34" charset="0"/>
              </a:rPr>
              <a:t>Babylons</a:t>
            </a:r>
            <a:r>
              <a:rPr lang="en-US" sz="5500" dirty="0">
                <a:latin typeface="Aptos Display" panose="020B0004020202020204" pitchFamily="34" charset="0"/>
              </a:rPr>
              <a:t>, Foxe’s Book Of The Martyrs, and other great books;</a:t>
            </a:r>
          </a:p>
        </p:txBody>
      </p:sp>
    </p:spTree>
    <p:extLst>
      <p:ext uri="{BB962C8B-B14F-4D97-AF65-F5344CB8AC3E}">
        <p14:creationId xmlns:p14="http://schemas.microsoft.com/office/powerpoint/2010/main" val="956757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831A9-14A5-28C9-B6C9-B8ABF47169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FB66F-7332-40D2-C937-A25AE03A60D1}"/>
              </a:ext>
            </a:extLst>
          </p:cNvPr>
          <p:cNvSpPr>
            <a:spLocks noGrp="1"/>
          </p:cNvSpPr>
          <p:nvPr>
            <p:ph type="title"/>
          </p:nvPr>
        </p:nvSpPr>
        <p:spPr>
          <a:xfrm>
            <a:off x="245942" y="0"/>
            <a:ext cx="11503472" cy="923330"/>
          </a:xfrm>
        </p:spPr>
        <p:txBody>
          <a:bodyPr>
            <a:normAutofit fontScale="90000"/>
          </a:bodyPr>
          <a:lstStyle/>
          <a:p>
            <a:r>
              <a:rPr lang="en-US" sz="5000" dirty="0">
                <a:latin typeface="Aptos ExtraBold" panose="020B0004020202020204" pitchFamily="34" charset="0"/>
              </a:rPr>
              <a:t>60-1204M The Revelation Of Jesus Christ</a:t>
            </a:r>
          </a:p>
        </p:txBody>
      </p:sp>
      <p:sp>
        <p:nvSpPr>
          <p:cNvPr id="3" name="TextBox 2">
            <a:extLst>
              <a:ext uri="{FF2B5EF4-FFF2-40B4-BE49-F238E27FC236}">
                <a16:creationId xmlns:a16="http://schemas.microsoft.com/office/drawing/2014/main" id="{A9DA3226-51AE-ED50-6AD9-F9606FBB30F0}"/>
              </a:ext>
            </a:extLst>
          </p:cNvPr>
          <p:cNvSpPr txBox="1"/>
          <p:nvPr/>
        </p:nvSpPr>
        <p:spPr>
          <a:xfrm>
            <a:off x="287983" y="775663"/>
            <a:ext cx="11616033" cy="5170646"/>
          </a:xfrm>
          <a:prstGeom prst="rect">
            <a:avLst/>
          </a:prstGeom>
          <a:noFill/>
        </p:spPr>
        <p:txBody>
          <a:bodyPr wrap="square" rtlCol="0">
            <a:spAutoFit/>
          </a:bodyPr>
          <a:lstStyle/>
          <a:p>
            <a:r>
              <a:rPr lang="en-US" sz="6600" dirty="0">
                <a:latin typeface="Aptos Display" panose="020B0004020202020204" pitchFamily="34" charset="0"/>
              </a:rPr>
              <a:t>… like the Pre-Nicene Council, about four books on that, </a:t>
            </a:r>
            <a:r>
              <a:rPr lang="en-US" sz="6600" dirty="0">
                <a:solidFill>
                  <a:schemeClr val="accent2">
                    <a:lumMod val="40000"/>
                    <a:lumOff val="60000"/>
                  </a:schemeClr>
                </a:solidFill>
                <a:latin typeface="Aptos Display" panose="020B0004020202020204" pitchFamily="34" charset="0"/>
              </a:rPr>
              <a:t>around four hundred pages in each book</a:t>
            </a:r>
            <a:r>
              <a:rPr lang="en-US" sz="6600" dirty="0">
                <a:latin typeface="Aptos Display" panose="020B0004020202020204" pitchFamily="34" charset="0"/>
              </a:rPr>
              <a:t>. And there the Nicene Council, and all the history that we can.</a:t>
            </a:r>
          </a:p>
        </p:txBody>
      </p:sp>
      <p:pic>
        <p:nvPicPr>
          <p:cNvPr id="6" name="Picture 5" descr="A person in a suit and tie&#10;&#10;Description automatically generated">
            <a:extLst>
              <a:ext uri="{FF2B5EF4-FFF2-40B4-BE49-F238E27FC236}">
                <a16:creationId xmlns:a16="http://schemas.microsoft.com/office/drawing/2014/main" id="{A00F147E-E086-A7FF-E70C-7C259D471EF1}"/>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2150571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B43AB-CE64-D2AE-DA33-1FA1F29F5236}"/>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030E3920-811A-C9B4-937B-ED22418B8CC6}"/>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A0E27B9D-8807-A723-5C51-A48E41FF055E}"/>
              </a:ext>
            </a:extLst>
          </p:cNvPr>
          <p:cNvSpPr>
            <a:spLocks noGrp="1"/>
          </p:cNvSpPr>
          <p:nvPr>
            <p:ph type="title"/>
          </p:nvPr>
        </p:nvSpPr>
        <p:spPr>
          <a:xfrm>
            <a:off x="245942" y="0"/>
            <a:ext cx="11503472" cy="923330"/>
          </a:xfrm>
        </p:spPr>
        <p:txBody>
          <a:bodyPr>
            <a:normAutofit fontScale="90000"/>
          </a:bodyPr>
          <a:lstStyle/>
          <a:p>
            <a:r>
              <a:rPr lang="en-US" sz="5000" dirty="0">
                <a:latin typeface="Aptos ExtraBold" panose="020B0004020202020204" pitchFamily="34" charset="0"/>
              </a:rPr>
              <a:t>60-1204M The Revelation Of Jesus Christ</a:t>
            </a:r>
          </a:p>
        </p:txBody>
      </p:sp>
      <p:sp>
        <p:nvSpPr>
          <p:cNvPr id="3" name="TextBox 2">
            <a:extLst>
              <a:ext uri="{FF2B5EF4-FFF2-40B4-BE49-F238E27FC236}">
                <a16:creationId xmlns:a16="http://schemas.microsoft.com/office/drawing/2014/main" id="{B1A2B071-0996-CF38-5B8B-CF3DAFE1228D}"/>
              </a:ext>
            </a:extLst>
          </p:cNvPr>
          <p:cNvSpPr txBox="1"/>
          <p:nvPr/>
        </p:nvSpPr>
        <p:spPr>
          <a:xfrm>
            <a:off x="287983" y="775663"/>
            <a:ext cx="11616033" cy="5632311"/>
          </a:xfrm>
          <a:prstGeom prst="rect">
            <a:avLst/>
          </a:prstGeom>
          <a:noFill/>
        </p:spPr>
        <p:txBody>
          <a:bodyPr wrap="square" rtlCol="0">
            <a:spAutoFit/>
          </a:bodyPr>
          <a:lstStyle/>
          <a:p>
            <a:r>
              <a:rPr lang="en-US" sz="6000" dirty="0">
                <a:latin typeface="Aptos Display" panose="020B0004020202020204" pitchFamily="34" charset="0"/>
              </a:rPr>
              <a:t>… </a:t>
            </a:r>
            <a:r>
              <a:rPr lang="en-US" sz="6000" dirty="0">
                <a:effectLst/>
              </a:rPr>
              <a:t>Because, behind this, </a:t>
            </a:r>
            <a:r>
              <a:rPr lang="en-US" sz="6000" u="sng" dirty="0">
                <a:solidFill>
                  <a:schemeClr val="accent2">
                    <a:lumMod val="40000"/>
                    <a:lumOff val="60000"/>
                  </a:schemeClr>
                </a:solidFill>
                <a:effectLst/>
              </a:rPr>
              <a:t>from the magnetic tape, </a:t>
            </a:r>
            <a:r>
              <a:rPr lang="en-US" sz="6000" b="1" u="sng" dirty="0">
                <a:solidFill>
                  <a:schemeClr val="accent2">
                    <a:lumMod val="40000"/>
                    <a:lumOff val="60000"/>
                  </a:schemeClr>
                </a:solidFill>
                <a:effectLst/>
              </a:rPr>
              <a:t>we’re going to write </a:t>
            </a:r>
            <a:r>
              <a:rPr lang="en-US" sz="6000" u="sng" dirty="0">
                <a:solidFill>
                  <a:schemeClr val="accent2">
                    <a:lumMod val="40000"/>
                    <a:lumOff val="60000"/>
                  </a:schemeClr>
                </a:solidFill>
                <a:effectLst/>
              </a:rPr>
              <a:t>a commentary on the Seven Church Ages, </a:t>
            </a:r>
            <a:r>
              <a:rPr lang="en-US" sz="6000" b="1" u="sng" dirty="0">
                <a:solidFill>
                  <a:schemeClr val="accent2">
                    <a:lumMod val="40000"/>
                    <a:lumOff val="60000"/>
                  </a:schemeClr>
                </a:solidFill>
                <a:effectLst/>
              </a:rPr>
              <a:t>to send to all the world</a:t>
            </a:r>
            <a:r>
              <a:rPr lang="en-US" sz="6000" u="sng" dirty="0">
                <a:solidFill>
                  <a:schemeClr val="accent2">
                    <a:lumMod val="40000"/>
                    <a:lumOff val="60000"/>
                  </a:schemeClr>
                </a:solidFill>
                <a:effectLst/>
              </a:rPr>
              <a:t>, that we can, because we are in the last days.</a:t>
            </a:r>
            <a:r>
              <a:rPr lang="en-US" sz="6000" dirty="0">
                <a:effectLst/>
              </a:rPr>
              <a:t> We are at the end time.</a:t>
            </a:r>
          </a:p>
        </p:txBody>
      </p:sp>
    </p:spTree>
    <p:extLst>
      <p:ext uri="{BB962C8B-B14F-4D97-AF65-F5344CB8AC3E}">
        <p14:creationId xmlns:p14="http://schemas.microsoft.com/office/powerpoint/2010/main" val="3658131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817AE-210F-3790-2D98-2DBE76620E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03D2D-18E9-44DC-669A-408D3CCD6A81}"/>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CCCF5241-D1D7-9445-4985-59A2673459D0}"/>
              </a:ext>
            </a:extLst>
          </p:cNvPr>
          <p:cNvSpPr txBox="1"/>
          <p:nvPr/>
        </p:nvSpPr>
        <p:spPr>
          <a:xfrm>
            <a:off x="418313" y="1200635"/>
            <a:ext cx="11609610" cy="5632311"/>
          </a:xfrm>
          <a:prstGeom prst="rect">
            <a:avLst/>
          </a:prstGeom>
          <a:noFill/>
        </p:spPr>
        <p:txBody>
          <a:bodyPr wrap="square" rtlCol="0">
            <a:spAutoFit/>
          </a:bodyPr>
          <a:lstStyle/>
          <a:p>
            <a:pPr>
              <a:buClr>
                <a:schemeClr val="tx1">
                  <a:lumMod val="50000"/>
                </a:schemeClr>
              </a:buClr>
            </a:pPr>
            <a:r>
              <a:rPr lang="en-US" sz="7200" b="1" dirty="0">
                <a:latin typeface="Aptos Display" panose="020B0004020202020204" pitchFamily="34" charset="0"/>
              </a:rPr>
              <a:t>Around </a:t>
            </a:r>
            <a:r>
              <a:rPr lang="en-US" sz="7200" b="1" u="sng" dirty="0">
                <a:solidFill>
                  <a:schemeClr val="accent2">
                    <a:lumMod val="40000"/>
                    <a:lumOff val="60000"/>
                  </a:schemeClr>
                </a:solidFill>
                <a:latin typeface="Aptos Display" panose="020B0004020202020204" pitchFamily="34" charset="0"/>
              </a:rPr>
              <a:t>1961</a:t>
            </a:r>
            <a:r>
              <a:rPr lang="en-US" sz="7200" b="1" dirty="0">
                <a:latin typeface="Aptos Display" panose="020B0004020202020204" pitchFamily="34" charset="0"/>
              </a:rPr>
              <a:t> a sister from Georgia typed out the sermons from the tapes and </a:t>
            </a:r>
            <a:r>
              <a:rPr lang="en-US" sz="7200" b="1" dirty="0">
                <a:solidFill>
                  <a:schemeClr val="accent2">
                    <a:lumMod val="40000"/>
                    <a:lumOff val="60000"/>
                  </a:schemeClr>
                </a:solidFill>
                <a:latin typeface="Aptos Display" panose="020B0004020202020204" pitchFamily="34" charset="0"/>
              </a:rPr>
              <a:t>delivered them to Bro Branham.</a:t>
            </a:r>
            <a:endParaRPr lang="en-US" sz="6000"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3356641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E3900-E6CB-C3AC-8F82-EC9052583D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17E10B-BBA1-4D0B-BAF4-63E52C1A1366}"/>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BC5254CC-6BAD-2707-C20C-AD381454D96F}"/>
              </a:ext>
            </a:extLst>
          </p:cNvPr>
          <p:cNvSpPr txBox="1"/>
          <p:nvPr/>
        </p:nvSpPr>
        <p:spPr>
          <a:xfrm>
            <a:off x="418313" y="1200635"/>
            <a:ext cx="11609610" cy="5016758"/>
          </a:xfrm>
          <a:prstGeom prst="rect">
            <a:avLst/>
          </a:prstGeom>
          <a:noFill/>
        </p:spPr>
        <p:txBody>
          <a:bodyPr wrap="square" rtlCol="0">
            <a:spAutoFit/>
          </a:bodyPr>
          <a:lstStyle/>
          <a:p>
            <a:pPr>
              <a:buClr>
                <a:schemeClr val="tx1">
                  <a:lumMod val="50000"/>
                </a:schemeClr>
              </a:buClr>
            </a:pPr>
            <a:r>
              <a:rPr lang="en-US" sz="8000" b="1" dirty="0">
                <a:latin typeface="Aptos Display" panose="020B0004020202020204" pitchFamily="34" charset="0"/>
              </a:rPr>
              <a:t>Around </a:t>
            </a:r>
            <a:r>
              <a:rPr lang="en-US" sz="8000" b="1" u="sng" dirty="0">
                <a:solidFill>
                  <a:schemeClr val="accent2">
                    <a:lumMod val="40000"/>
                    <a:lumOff val="60000"/>
                  </a:schemeClr>
                </a:solidFill>
                <a:latin typeface="Aptos Display" panose="020B0004020202020204" pitchFamily="34" charset="0"/>
              </a:rPr>
              <a:t>1962</a:t>
            </a:r>
            <a:r>
              <a:rPr lang="en-US" sz="8000" b="1" dirty="0">
                <a:latin typeface="Aptos Display" panose="020B0004020202020204" pitchFamily="34" charset="0"/>
              </a:rPr>
              <a:t> Bro Branham begins working with Lee </a:t>
            </a:r>
            <a:r>
              <a:rPr lang="en-US" sz="8000" b="1" dirty="0" err="1">
                <a:latin typeface="Aptos Display" panose="020B0004020202020204" pitchFamily="34" charset="0"/>
              </a:rPr>
              <a:t>Vayle</a:t>
            </a:r>
            <a:r>
              <a:rPr lang="en-US" sz="8000" b="1" dirty="0">
                <a:latin typeface="Aptos Display" panose="020B0004020202020204" pitchFamily="34" charset="0"/>
              </a:rPr>
              <a:t> to put his thoughts into book from.</a:t>
            </a:r>
            <a:endParaRPr lang="en-US" sz="6600"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93551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06244-7BA9-D6D0-8FB2-F38912D295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6E8FC-D7E9-3BF9-44F9-C65F4FEBFDB2}"/>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7C78A3B1-5205-01E9-858C-B12506E99A77}"/>
              </a:ext>
            </a:extLst>
          </p:cNvPr>
          <p:cNvSpPr txBox="1"/>
          <p:nvPr/>
        </p:nvSpPr>
        <p:spPr>
          <a:xfrm>
            <a:off x="164077" y="1340286"/>
            <a:ext cx="12027923" cy="5016758"/>
          </a:xfrm>
          <a:prstGeom prst="rect">
            <a:avLst/>
          </a:prstGeom>
          <a:noFill/>
        </p:spPr>
        <p:txBody>
          <a:bodyPr wrap="square" rtlCol="0">
            <a:spAutoFit/>
          </a:bodyPr>
          <a:lstStyle/>
          <a:p>
            <a:pPr>
              <a:buClr>
                <a:schemeClr val="tx1">
                  <a:lumMod val="50000"/>
                </a:schemeClr>
              </a:buClr>
            </a:pPr>
            <a:r>
              <a:rPr lang="en-US" sz="8000" b="1" dirty="0">
                <a:latin typeface="Aptos Display" panose="020B0004020202020204" pitchFamily="34" charset="0"/>
              </a:rPr>
              <a:t>Drafts of the work are going back and forth between Bro Branham and Lee </a:t>
            </a:r>
            <a:r>
              <a:rPr lang="en-US" sz="8000" b="1" dirty="0" err="1">
                <a:latin typeface="Aptos Display" panose="020B0004020202020204" pitchFamily="34" charset="0"/>
              </a:rPr>
              <a:t>Vayle</a:t>
            </a:r>
            <a:r>
              <a:rPr lang="en-US" sz="8000" b="1" dirty="0">
                <a:latin typeface="Aptos Display" panose="020B0004020202020204" pitchFamily="34" charset="0"/>
              </a:rPr>
              <a:t> for </a:t>
            </a:r>
            <a:r>
              <a:rPr lang="en-US" sz="8000" b="1" u="sng" dirty="0">
                <a:solidFill>
                  <a:schemeClr val="accent2">
                    <a:lumMod val="40000"/>
                    <a:lumOff val="60000"/>
                  </a:schemeClr>
                </a:solidFill>
                <a:latin typeface="Aptos Display" panose="020B0004020202020204" pitchFamily="34" charset="0"/>
              </a:rPr>
              <a:t>around 3 years </a:t>
            </a:r>
            <a:r>
              <a:rPr lang="en-US" sz="4800" u="sng" dirty="0">
                <a:solidFill>
                  <a:schemeClr val="accent2">
                    <a:lumMod val="40000"/>
                    <a:lumOff val="60000"/>
                  </a:schemeClr>
                </a:solidFill>
                <a:latin typeface="Aptos Display" panose="020B0004020202020204" pitchFamily="34" charset="0"/>
              </a:rPr>
              <a:t>(1962-1965)</a:t>
            </a:r>
            <a:r>
              <a:rPr lang="en-US" sz="4800" dirty="0">
                <a:latin typeface="Aptos Display" panose="020B0004020202020204" pitchFamily="34" charset="0"/>
              </a:rPr>
              <a:t>.</a:t>
            </a:r>
            <a:endParaRPr lang="en-US" sz="6600"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1735191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BA86FA-848B-74F1-5ACE-A26B7FD675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2B546A-AF72-8326-6084-AE98FC598DF0}"/>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746F26DB-666A-1CEB-B0F6-3DF5AFE8052B}"/>
              </a:ext>
            </a:extLst>
          </p:cNvPr>
          <p:cNvSpPr txBox="1"/>
          <p:nvPr/>
        </p:nvSpPr>
        <p:spPr>
          <a:xfrm>
            <a:off x="237994" y="1050322"/>
            <a:ext cx="12027923" cy="5632311"/>
          </a:xfrm>
          <a:prstGeom prst="rect">
            <a:avLst/>
          </a:prstGeom>
          <a:noFill/>
        </p:spPr>
        <p:txBody>
          <a:bodyPr wrap="square" rtlCol="0">
            <a:spAutoFit/>
          </a:bodyPr>
          <a:lstStyle/>
          <a:p>
            <a:pPr>
              <a:buClr>
                <a:schemeClr val="tx1">
                  <a:lumMod val="50000"/>
                </a:schemeClr>
              </a:buClr>
            </a:pPr>
            <a:r>
              <a:rPr lang="en-US" sz="7200" dirty="0">
                <a:latin typeface="Aptos Display" panose="020B0004020202020204" pitchFamily="34" charset="0"/>
              </a:rPr>
              <a:t>In one case Bro Branham was riding in the car with his daughter, Sis Rebecca. He asked her to read the draft to him as he drove …</a:t>
            </a:r>
            <a:endParaRPr lang="en-US" sz="6000" dirty="0">
              <a:latin typeface="Aptos Display" panose="020B0004020202020204" pitchFamily="34" charset="0"/>
            </a:endParaRPr>
          </a:p>
        </p:txBody>
      </p:sp>
    </p:spTree>
    <p:extLst>
      <p:ext uri="{BB962C8B-B14F-4D97-AF65-F5344CB8AC3E}">
        <p14:creationId xmlns:p14="http://schemas.microsoft.com/office/powerpoint/2010/main" val="38956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EF9C1-174D-B3BF-D698-69F62BC2A6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8ABEE-E77D-0335-317D-0457D45C13F1}"/>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1DA74DB2-915C-5291-D3D3-CA632FB888DB}"/>
              </a:ext>
            </a:extLst>
          </p:cNvPr>
          <p:cNvSpPr txBox="1"/>
          <p:nvPr/>
        </p:nvSpPr>
        <p:spPr>
          <a:xfrm>
            <a:off x="164077" y="1340286"/>
            <a:ext cx="12027923" cy="5016758"/>
          </a:xfrm>
          <a:prstGeom prst="rect">
            <a:avLst/>
          </a:prstGeom>
          <a:noFill/>
        </p:spPr>
        <p:txBody>
          <a:bodyPr wrap="square" rtlCol="0">
            <a:spAutoFit/>
          </a:bodyPr>
          <a:lstStyle/>
          <a:p>
            <a:pPr>
              <a:buClr>
                <a:schemeClr val="tx1">
                  <a:lumMod val="50000"/>
                </a:schemeClr>
              </a:buClr>
            </a:pPr>
            <a:r>
              <a:rPr lang="en-US" sz="8000" dirty="0">
                <a:latin typeface="Aptos Display" panose="020B0004020202020204" pitchFamily="34" charset="0"/>
              </a:rPr>
              <a:t>… telling her “ mark out that line and write … </a:t>
            </a:r>
            <a:r>
              <a:rPr lang="en-US" sz="8000" u="sng" dirty="0">
                <a:solidFill>
                  <a:schemeClr val="accent2">
                    <a:lumMod val="40000"/>
                    <a:lumOff val="60000"/>
                  </a:schemeClr>
                </a:solidFill>
                <a:latin typeface="Aptos Display" panose="020B0004020202020204" pitchFamily="34" charset="0"/>
              </a:rPr>
              <a:t>because in a few pages it will explain this other part</a:t>
            </a:r>
            <a:r>
              <a:rPr lang="en-US" sz="8000" dirty="0">
                <a:latin typeface="Aptos Display" panose="020B0004020202020204" pitchFamily="34" charset="0"/>
              </a:rPr>
              <a:t> ”.</a:t>
            </a:r>
            <a:endParaRPr lang="en-US" sz="6600" dirty="0">
              <a:latin typeface="Aptos Display" panose="020B0004020202020204" pitchFamily="34" charset="0"/>
            </a:endParaRPr>
          </a:p>
        </p:txBody>
      </p:sp>
    </p:spTree>
    <p:extLst>
      <p:ext uri="{BB962C8B-B14F-4D97-AF65-F5344CB8AC3E}">
        <p14:creationId xmlns:p14="http://schemas.microsoft.com/office/powerpoint/2010/main" val="3350218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ABD3-125A-7C2C-72C4-D106481887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2F6B97-0F72-B2C4-DA0E-EAC4C047BCA7}"/>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9DFD686F-B497-5842-06EC-6BF5E5D7FE36}"/>
              </a:ext>
            </a:extLst>
          </p:cNvPr>
          <p:cNvSpPr txBox="1"/>
          <p:nvPr/>
        </p:nvSpPr>
        <p:spPr>
          <a:xfrm>
            <a:off x="237994" y="1640911"/>
            <a:ext cx="11954006" cy="3785652"/>
          </a:xfrm>
          <a:prstGeom prst="rect">
            <a:avLst/>
          </a:prstGeom>
          <a:noFill/>
        </p:spPr>
        <p:txBody>
          <a:bodyPr wrap="square" rtlCol="0">
            <a:spAutoFit/>
          </a:bodyPr>
          <a:lstStyle/>
          <a:p>
            <a:pPr>
              <a:buClr>
                <a:schemeClr val="tx1">
                  <a:lumMod val="50000"/>
                </a:schemeClr>
              </a:buClr>
            </a:pPr>
            <a:r>
              <a:rPr lang="en-US" sz="8000" dirty="0">
                <a:latin typeface="Aptos Display" panose="020B0004020202020204" pitchFamily="34" charset="0"/>
              </a:rPr>
              <a:t>Around November of 1965 the Exposition of the Church Ages is released.</a:t>
            </a:r>
            <a:endParaRPr lang="en-US" sz="6600" dirty="0">
              <a:latin typeface="Aptos Display" panose="020B0004020202020204" pitchFamily="34" charset="0"/>
            </a:endParaRPr>
          </a:p>
        </p:txBody>
      </p:sp>
    </p:spTree>
    <p:extLst>
      <p:ext uri="{BB962C8B-B14F-4D97-AF65-F5344CB8AC3E}">
        <p14:creationId xmlns:p14="http://schemas.microsoft.com/office/powerpoint/2010/main" val="279057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189FED7F-08C7-C85B-0812-105CB300C4E9}"/>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rcRect r="8714"/>
          <a:stretch/>
        </p:blipFill>
        <p:spPr>
          <a:xfrm>
            <a:off x="6508532" y="0"/>
            <a:ext cx="5683468" cy="6858001"/>
          </a:xfrm>
          <a:prstGeom prst="rect">
            <a:avLst/>
          </a:prstGeom>
        </p:spPr>
      </p:pic>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325676" y="300624"/>
            <a:ext cx="7490564" cy="5962390"/>
          </a:xfrm>
          <a:noFill/>
        </p:spPr>
        <p:txBody>
          <a:bodyPr anchor="t">
            <a:normAutofit/>
          </a:bodyPr>
          <a:lstStyle/>
          <a:p>
            <a:pPr algn="l"/>
            <a:r>
              <a:rPr lang="en-US" sz="7200" dirty="0">
                <a:latin typeface="Aptos ExtraBold" panose="020F0502020204030204" pitchFamily="34" charset="0"/>
              </a:rPr>
              <a:t>Exposition of the </a:t>
            </a:r>
            <a:br>
              <a:rPr lang="en-US" sz="7200" dirty="0">
                <a:latin typeface="Aptos ExtraBold" panose="020F0502020204030204" pitchFamily="34" charset="0"/>
              </a:rPr>
            </a:br>
            <a:r>
              <a:rPr lang="en-US" sz="8000" dirty="0">
                <a:latin typeface="Aptos ExtraBold" panose="020F0502020204030204" pitchFamily="34" charset="0"/>
              </a:rPr>
              <a:t>Church Ages:</a:t>
            </a:r>
            <a:br>
              <a:rPr lang="en-US" sz="6600" dirty="0">
                <a:latin typeface="Aptos ExtraBold" panose="020F0502020204030204" pitchFamily="34" charset="0"/>
              </a:rPr>
            </a:br>
            <a:r>
              <a:rPr lang="en-US" sz="6600" dirty="0"/>
              <a:t>“ </a:t>
            </a:r>
            <a:r>
              <a:rPr lang="en-US" sz="6600" dirty="0">
                <a:latin typeface="Abadi Extra Light" panose="020B0204020104020204" pitchFamily="34" charset="0"/>
              </a:rPr>
              <a:t>From My Heart to  </a:t>
            </a:r>
            <a:br>
              <a:rPr lang="en-US" sz="6600" dirty="0">
                <a:latin typeface="Abadi Extra Light" panose="020B0204020104020204" pitchFamily="34" charset="0"/>
              </a:rPr>
            </a:br>
            <a:r>
              <a:rPr lang="en-US" sz="6600" dirty="0">
                <a:latin typeface="Abadi Extra Light" panose="020B0204020104020204" pitchFamily="34" charset="0"/>
              </a:rPr>
              <a:t>  the Hearts of the </a:t>
            </a:r>
            <a:br>
              <a:rPr lang="en-US" sz="6600" dirty="0">
                <a:latin typeface="Abadi Extra Light" panose="020B0204020104020204" pitchFamily="34" charset="0"/>
              </a:rPr>
            </a:br>
            <a:r>
              <a:rPr lang="en-US" sz="6600" dirty="0">
                <a:latin typeface="Abadi Extra Light" panose="020B0204020104020204" pitchFamily="34" charset="0"/>
              </a:rPr>
              <a:t>  People ”</a:t>
            </a:r>
          </a:p>
        </p:txBody>
      </p:sp>
    </p:spTree>
    <p:extLst>
      <p:ext uri="{BB962C8B-B14F-4D97-AF65-F5344CB8AC3E}">
        <p14:creationId xmlns:p14="http://schemas.microsoft.com/office/powerpoint/2010/main" val="1830982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F2D65-CC1A-938D-E061-B9D656341F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F0C53-C3A9-2230-184D-592DBBCE56D6}"/>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7ADCF5A6-0138-94DD-180E-186A12BA98C5}"/>
              </a:ext>
            </a:extLst>
          </p:cNvPr>
          <p:cNvSpPr txBox="1"/>
          <p:nvPr/>
        </p:nvSpPr>
        <p:spPr>
          <a:xfrm>
            <a:off x="338203" y="1215025"/>
            <a:ext cx="11853797" cy="5170646"/>
          </a:xfrm>
          <a:prstGeom prst="rect">
            <a:avLst/>
          </a:prstGeom>
          <a:noFill/>
        </p:spPr>
        <p:txBody>
          <a:bodyPr wrap="square" rtlCol="0">
            <a:spAutoFit/>
          </a:bodyPr>
          <a:lstStyle/>
          <a:p>
            <a:pPr>
              <a:buClr>
                <a:schemeClr val="tx1">
                  <a:lumMod val="50000"/>
                </a:schemeClr>
              </a:buClr>
            </a:pPr>
            <a:r>
              <a:rPr lang="en-US" sz="6600" dirty="0">
                <a:latin typeface="Aptos Display" panose="020B0004020202020204" pitchFamily="34" charset="0"/>
              </a:rPr>
              <a:t>Bro Branham is in a major car accident on December 19, 1965.</a:t>
            </a:r>
          </a:p>
          <a:p>
            <a:pPr>
              <a:buClr>
                <a:schemeClr val="tx1">
                  <a:lumMod val="50000"/>
                </a:schemeClr>
              </a:buClr>
            </a:pPr>
            <a:endParaRPr lang="en-US" sz="6600" dirty="0">
              <a:latin typeface="Aptos Display" panose="020B0004020202020204" pitchFamily="34" charset="0"/>
            </a:endParaRPr>
          </a:p>
          <a:p>
            <a:pPr>
              <a:buClr>
                <a:schemeClr val="tx1">
                  <a:lumMod val="50000"/>
                </a:schemeClr>
              </a:buClr>
            </a:pPr>
            <a:r>
              <a:rPr lang="en-US" sz="6600" dirty="0">
                <a:latin typeface="Aptos Display" panose="020B0004020202020204" pitchFamily="34" charset="0"/>
              </a:rPr>
              <a:t>He passes away on </a:t>
            </a:r>
          </a:p>
          <a:p>
            <a:pPr>
              <a:buClr>
                <a:schemeClr val="tx1">
                  <a:lumMod val="50000"/>
                </a:schemeClr>
              </a:buClr>
            </a:pPr>
            <a:r>
              <a:rPr lang="en-US" sz="6600" dirty="0">
                <a:latin typeface="Aptos Display" panose="020B0004020202020204" pitchFamily="34" charset="0"/>
              </a:rPr>
              <a:t>December 24, 1965.</a:t>
            </a:r>
          </a:p>
        </p:txBody>
      </p:sp>
    </p:spTree>
    <p:extLst>
      <p:ext uri="{BB962C8B-B14F-4D97-AF65-F5344CB8AC3E}">
        <p14:creationId xmlns:p14="http://schemas.microsoft.com/office/powerpoint/2010/main" val="3690320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83771-9C9E-D41F-75A0-C45DDA7585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E6A232-1D4F-761C-4435-0A32913C1A96}"/>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CD83BB45-AFF6-D8F3-8DF5-DCD523AE084C}"/>
              </a:ext>
            </a:extLst>
          </p:cNvPr>
          <p:cNvSpPr txBox="1"/>
          <p:nvPr/>
        </p:nvSpPr>
        <p:spPr>
          <a:xfrm>
            <a:off x="338203" y="1340286"/>
            <a:ext cx="11853797" cy="5170646"/>
          </a:xfrm>
          <a:prstGeom prst="rect">
            <a:avLst/>
          </a:prstGeom>
          <a:noFill/>
        </p:spPr>
        <p:txBody>
          <a:bodyPr wrap="square" rtlCol="0">
            <a:spAutoFit/>
          </a:bodyPr>
          <a:lstStyle/>
          <a:p>
            <a:pPr>
              <a:buClr>
                <a:schemeClr val="tx1">
                  <a:lumMod val="50000"/>
                </a:schemeClr>
              </a:buClr>
            </a:pPr>
            <a:r>
              <a:rPr lang="en-US" sz="6600" dirty="0">
                <a:latin typeface="Aptos Display" panose="020B0004020202020204" pitchFamily="34" charset="0"/>
              </a:rPr>
              <a:t>Within a very short time of the release of the book </a:t>
            </a:r>
            <a:r>
              <a:rPr lang="en-US" sz="6600" u="sng" dirty="0">
                <a:solidFill>
                  <a:schemeClr val="accent2">
                    <a:lumMod val="40000"/>
                    <a:lumOff val="60000"/>
                  </a:schemeClr>
                </a:solidFill>
                <a:latin typeface="Aptos Display" panose="020B0004020202020204" pitchFamily="34" charset="0"/>
              </a:rPr>
              <a:t>Ewald Frank</a:t>
            </a:r>
            <a:r>
              <a:rPr lang="en-US" sz="6600" dirty="0">
                <a:latin typeface="Aptos Display" panose="020B0004020202020204" pitchFamily="34" charset="0"/>
              </a:rPr>
              <a:t>, an outspoken minister from Germany, was disagreeing with some 20 details of the book.</a:t>
            </a:r>
          </a:p>
        </p:txBody>
      </p:sp>
    </p:spTree>
    <p:extLst>
      <p:ext uri="{BB962C8B-B14F-4D97-AF65-F5344CB8AC3E}">
        <p14:creationId xmlns:p14="http://schemas.microsoft.com/office/powerpoint/2010/main" val="2217272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6D437-4B30-D25E-88DE-C08A2D823F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6D86DC-5C61-A655-6445-64C029E3967E}"/>
              </a:ext>
            </a:extLst>
          </p:cNvPr>
          <p:cNvSpPr>
            <a:spLocks noGrp="1"/>
          </p:cNvSpPr>
          <p:nvPr>
            <p:ph type="title"/>
          </p:nvPr>
        </p:nvSpPr>
        <p:spPr>
          <a:xfrm>
            <a:off x="450937" y="2478588"/>
            <a:ext cx="11535693" cy="1900824"/>
          </a:xfrm>
        </p:spPr>
        <p:txBody>
          <a:bodyPr>
            <a:noAutofit/>
          </a:bodyPr>
          <a:lstStyle/>
          <a:p>
            <a:pPr algn="ctr"/>
            <a:r>
              <a:rPr lang="en-US" sz="16100" dirty="0">
                <a:solidFill>
                  <a:schemeClr val="accent2">
                    <a:lumMod val="40000"/>
                    <a:lumOff val="60000"/>
                  </a:schemeClr>
                </a:solidFill>
                <a:latin typeface="Aptos ExtraBold" panose="020B0004020202020204" pitchFamily="34" charset="0"/>
              </a:rPr>
              <a:t>Authority</a:t>
            </a:r>
          </a:p>
        </p:txBody>
      </p:sp>
    </p:spTree>
    <p:extLst>
      <p:ext uri="{BB962C8B-B14F-4D97-AF65-F5344CB8AC3E}">
        <p14:creationId xmlns:p14="http://schemas.microsoft.com/office/powerpoint/2010/main" val="3250520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DD230-87EA-1F88-FEF5-A489C92B1A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33AFCF-1A85-1C82-C265-D8FE67AB529B}"/>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10 : 1 - 7</a:t>
            </a:r>
          </a:p>
        </p:txBody>
      </p:sp>
      <p:sp>
        <p:nvSpPr>
          <p:cNvPr id="4" name="TextBox 3">
            <a:extLst>
              <a:ext uri="{FF2B5EF4-FFF2-40B4-BE49-F238E27FC236}">
                <a16:creationId xmlns:a16="http://schemas.microsoft.com/office/drawing/2014/main" id="{5E9524AE-D456-C831-06ED-59C0111968DC}"/>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Heavenly Angel in the Earthly Angel . . .</a:t>
            </a:r>
          </a:p>
        </p:txBody>
      </p:sp>
      <p:pic>
        <p:nvPicPr>
          <p:cNvPr id="6" name="Graphic 5" descr="Open book outline">
            <a:extLst>
              <a:ext uri="{FF2B5EF4-FFF2-40B4-BE49-F238E27FC236}">
                <a16:creationId xmlns:a16="http://schemas.microsoft.com/office/drawing/2014/main" id="{6D6D02F1-8BC0-D47A-C306-5D4A5BF048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449465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C3E529-0CB6-31BA-2082-173B8AD5DA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78758F-5B6D-3F10-5EAB-295C582B8DE0}"/>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MALACHI 4 : 5 - 6</a:t>
            </a:r>
          </a:p>
        </p:txBody>
      </p:sp>
      <p:sp>
        <p:nvSpPr>
          <p:cNvPr id="4" name="TextBox 3">
            <a:extLst>
              <a:ext uri="{FF2B5EF4-FFF2-40B4-BE49-F238E27FC236}">
                <a16:creationId xmlns:a16="http://schemas.microsoft.com/office/drawing/2014/main" id="{0DA73B9A-820B-8BF2-F484-FF92F0D40D90}"/>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I will send . . .</a:t>
            </a:r>
          </a:p>
        </p:txBody>
      </p:sp>
      <p:pic>
        <p:nvPicPr>
          <p:cNvPr id="6" name="Graphic 5" descr="Open book outline">
            <a:extLst>
              <a:ext uri="{FF2B5EF4-FFF2-40B4-BE49-F238E27FC236}">
                <a16:creationId xmlns:a16="http://schemas.microsoft.com/office/drawing/2014/main" id="{CB8D195A-3E9F-67B1-9C80-1D0AC52635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538840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34798-67A4-77B9-3DEF-55B249E492AD}"/>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D79CA74-CD36-A226-58AC-8826696EAA53}"/>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3DF481B-664C-A9C7-AA06-BF524FAF666D}"/>
              </a:ext>
            </a:extLst>
          </p:cNvPr>
          <p:cNvSpPr>
            <a:spLocks noGrp="1"/>
          </p:cNvSpPr>
          <p:nvPr>
            <p:ph type="title"/>
          </p:nvPr>
        </p:nvSpPr>
        <p:spPr>
          <a:xfrm>
            <a:off x="245942" y="-1"/>
            <a:ext cx="11503472" cy="1578279"/>
          </a:xfrm>
        </p:spPr>
        <p:txBody>
          <a:bodyPr>
            <a:normAutofit/>
          </a:bodyPr>
          <a:lstStyle/>
          <a:p>
            <a:r>
              <a:rPr lang="en-US" sz="5000" dirty="0">
                <a:latin typeface="Aptos ExtraBold" panose="020B0004020202020204" pitchFamily="34" charset="0"/>
              </a:rPr>
              <a:t>65-1127B Trying To Do God A Service Without It Being God's Will</a:t>
            </a:r>
          </a:p>
        </p:txBody>
      </p:sp>
      <p:sp>
        <p:nvSpPr>
          <p:cNvPr id="3" name="TextBox 2">
            <a:extLst>
              <a:ext uri="{FF2B5EF4-FFF2-40B4-BE49-F238E27FC236}">
                <a16:creationId xmlns:a16="http://schemas.microsoft.com/office/drawing/2014/main" id="{C5F581C0-D8DD-EE84-CD5C-2C521251D18D}"/>
              </a:ext>
            </a:extLst>
          </p:cNvPr>
          <p:cNvSpPr txBox="1"/>
          <p:nvPr/>
        </p:nvSpPr>
        <p:spPr>
          <a:xfrm>
            <a:off x="287983" y="1389438"/>
            <a:ext cx="11616033" cy="5632311"/>
          </a:xfrm>
          <a:prstGeom prst="rect">
            <a:avLst/>
          </a:prstGeom>
          <a:noFill/>
        </p:spPr>
        <p:txBody>
          <a:bodyPr wrap="square" rtlCol="0">
            <a:spAutoFit/>
          </a:bodyPr>
          <a:lstStyle/>
          <a:p>
            <a:r>
              <a:rPr lang="en-US" sz="5800" dirty="0">
                <a:effectLst/>
              </a:rPr>
              <a:t>302 Always it’s right at the end of the church age where they got the thing so…</a:t>
            </a:r>
            <a:r>
              <a:rPr lang="en-US" sz="5800" u="sng" dirty="0">
                <a:solidFill>
                  <a:schemeClr val="accent2">
                    <a:lumMod val="40000"/>
                    <a:lumOff val="60000"/>
                  </a:schemeClr>
                </a:solidFill>
                <a:effectLst/>
              </a:rPr>
              <a:t>the ecclesiastic so messed up until God sends a messenger, and that’s the Message to that church age</a:t>
            </a:r>
            <a:r>
              <a:rPr lang="en-US" sz="5800" dirty="0">
                <a:effectLst/>
              </a:rPr>
              <a:t>. </a:t>
            </a:r>
            <a:r>
              <a:rPr lang="en-US" sz="5800" dirty="0">
                <a:effectLst/>
                <a:latin typeface="Aptos Display" panose="020B0004020202020204" pitchFamily="34" charset="0"/>
              </a:rPr>
              <a:t>…</a:t>
            </a:r>
            <a:endParaRPr lang="en-US" sz="5800" dirty="0">
              <a:effectLst/>
            </a:endParaRPr>
          </a:p>
        </p:txBody>
      </p:sp>
    </p:spTree>
    <p:extLst>
      <p:ext uri="{BB962C8B-B14F-4D97-AF65-F5344CB8AC3E}">
        <p14:creationId xmlns:p14="http://schemas.microsoft.com/office/powerpoint/2010/main" val="3978528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B5920-F904-E7DB-7680-8912A0BBEBE1}"/>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833DD538-3C85-AB04-5B46-9FF1790D6C5E}"/>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1400B5F9-E48C-46C4-7329-FE2902285959}"/>
              </a:ext>
            </a:extLst>
          </p:cNvPr>
          <p:cNvSpPr>
            <a:spLocks noGrp="1"/>
          </p:cNvSpPr>
          <p:nvPr>
            <p:ph type="title"/>
          </p:nvPr>
        </p:nvSpPr>
        <p:spPr>
          <a:xfrm>
            <a:off x="245942" y="-1"/>
            <a:ext cx="11503472" cy="1578279"/>
          </a:xfrm>
        </p:spPr>
        <p:txBody>
          <a:bodyPr>
            <a:normAutofit/>
          </a:bodyPr>
          <a:lstStyle/>
          <a:p>
            <a:r>
              <a:rPr lang="en-US" sz="5000" dirty="0">
                <a:latin typeface="Aptos ExtraBold" panose="020B0004020202020204" pitchFamily="34" charset="0"/>
              </a:rPr>
              <a:t>65-1127B Trying To Do God A Service Without It Being God's Will</a:t>
            </a:r>
          </a:p>
        </p:txBody>
      </p:sp>
      <p:sp>
        <p:nvSpPr>
          <p:cNvPr id="3" name="TextBox 2">
            <a:extLst>
              <a:ext uri="{FF2B5EF4-FFF2-40B4-BE49-F238E27FC236}">
                <a16:creationId xmlns:a16="http://schemas.microsoft.com/office/drawing/2014/main" id="{65D42472-6D3F-CAF5-2B07-CC58CC495FE4}"/>
              </a:ext>
            </a:extLst>
          </p:cNvPr>
          <p:cNvSpPr txBox="1"/>
          <p:nvPr/>
        </p:nvSpPr>
        <p:spPr>
          <a:xfrm>
            <a:off x="287983" y="1326808"/>
            <a:ext cx="11616033" cy="4708981"/>
          </a:xfrm>
          <a:prstGeom prst="rect">
            <a:avLst/>
          </a:prstGeom>
          <a:noFill/>
        </p:spPr>
        <p:txBody>
          <a:bodyPr wrap="square" rtlCol="0">
            <a:spAutoFit/>
          </a:bodyPr>
          <a:lstStyle/>
          <a:p>
            <a:r>
              <a:rPr lang="en-US" sz="6000" dirty="0">
                <a:effectLst/>
              </a:rPr>
              <a:t>Then they take his message, </a:t>
            </a:r>
            <a:r>
              <a:rPr lang="en-US" sz="6000" dirty="0" err="1">
                <a:effectLst/>
              </a:rPr>
              <a:t>’cause</a:t>
            </a:r>
            <a:r>
              <a:rPr lang="en-US" sz="6000" dirty="0">
                <a:effectLst/>
              </a:rPr>
              <a:t> he just lived a little while, and God…then they take his message instead of carrying it on with the rest of It, they make a denomination.</a:t>
            </a:r>
          </a:p>
        </p:txBody>
      </p:sp>
    </p:spTree>
    <p:extLst>
      <p:ext uri="{BB962C8B-B14F-4D97-AF65-F5344CB8AC3E}">
        <p14:creationId xmlns:p14="http://schemas.microsoft.com/office/powerpoint/2010/main" val="632084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A6AF0-C505-FE18-C8B8-46BECCD8F3A4}"/>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2A25BA26-83BF-24F1-824A-39937B424712}"/>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6E9D8B0-A0F7-FD2D-7006-FB157381BE01}"/>
              </a:ext>
            </a:extLst>
          </p:cNvPr>
          <p:cNvSpPr>
            <a:spLocks noGrp="1"/>
          </p:cNvSpPr>
          <p:nvPr>
            <p:ph type="title"/>
          </p:nvPr>
        </p:nvSpPr>
        <p:spPr>
          <a:xfrm>
            <a:off x="245942" y="-1"/>
            <a:ext cx="11503472" cy="1578279"/>
          </a:xfrm>
        </p:spPr>
        <p:txBody>
          <a:bodyPr>
            <a:normAutofit/>
          </a:bodyPr>
          <a:lstStyle/>
          <a:p>
            <a:r>
              <a:rPr lang="en-US" sz="5000" dirty="0">
                <a:latin typeface="Aptos ExtraBold" panose="020B0004020202020204" pitchFamily="34" charset="0"/>
              </a:rPr>
              <a:t>65-1127B Trying To Do God A Service Without It Being God's Will</a:t>
            </a:r>
          </a:p>
        </p:txBody>
      </p:sp>
      <p:sp>
        <p:nvSpPr>
          <p:cNvPr id="3" name="TextBox 2">
            <a:extLst>
              <a:ext uri="{FF2B5EF4-FFF2-40B4-BE49-F238E27FC236}">
                <a16:creationId xmlns:a16="http://schemas.microsoft.com/office/drawing/2014/main" id="{D99BC193-9095-C6D3-4F84-97F95E05A18A}"/>
              </a:ext>
            </a:extLst>
          </p:cNvPr>
          <p:cNvSpPr txBox="1"/>
          <p:nvPr/>
        </p:nvSpPr>
        <p:spPr>
          <a:xfrm>
            <a:off x="287983" y="1427016"/>
            <a:ext cx="11616033" cy="5632311"/>
          </a:xfrm>
          <a:prstGeom prst="rect">
            <a:avLst/>
          </a:prstGeom>
          <a:noFill/>
        </p:spPr>
        <p:txBody>
          <a:bodyPr wrap="square" rtlCol="0">
            <a:spAutoFit/>
          </a:bodyPr>
          <a:lstStyle/>
          <a:p>
            <a:r>
              <a:rPr lang="en-US" sz="6000" dirty="0">
                <a:effectLst/>
              </a:rPr>
              <a:t>303 You all seen in </a:t>
            </a:r>
            <a:r>
              <a:rPr lang="en-US" sz="6000" b="1" u="sng" dirty="0">
                <a:solidFill>
                  <a:schemeClr val="accent2">
                    <a:lumMod val="40000"/>
                    <a:lumOff val="60000"/>
                  </a:schemeClr>
                </a:solidFill>
                <a:effectLst/>
              </a:rPr>
              <a:t>my book</a:t>
            </a:r>
            <a:r>
              <a:rPr lang="en-US" sz="6000" dirty="0">
                <a:effectLst/>
              </a:rPr>
              <a:t>, it’ll all be </a:t>
            </a:r>
            <a:r>
              <a:rPr lang="en-US" sz="6000" dirty="0" err="1">
                <a:effectLst/>
              </a:rPr>
              <a:t>drawed</a:t>
            </a:r>
            <a:r>
              <a:rPr lang="en-US" sz="6000" dirty="0">
                <a:effectLst/>
              </a:rPr>
              <a:t> out in The Seven Church Ages, which He told me; </a:t>
            </a:r>
            <a:r>
              <a:rPr lang="en-US" sz="6000" b="1" u="sng" dirty="0">
                <a:solidFill>
                  <a:schemeClr val="accent2">
                    <a:lumMod val="40000"/>
                    <a:lumOff val="60000"/>
                  </a:schemeClr>
                </a:solidFill>
                <a:effectLst/>
              </a:rPr>
              <a:t>which I stand by as a witness to God to be judged at the day of Judgment for It. </a:t>
            </a:r>
            <a:r>
              <a:rPr lang="en-US" sz="6000" dirty="0">
                <a:effectLst/>
              </a:rPr>
              <a:t>…</a:t>
            </a:r>
          </a:p>
        </p:txBody>
      </p:sp>
    </p:spTree>
    <p:extLst>
      <p:ext uri="{BB962C8B-B14F-4D97-AF65-F5344CB8AC3E}">
        <p14:creationId xmlns:p14="http://schemas.microsoft.com/office/powerpoint/2010/main" val="2291828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4060A-997B-42D4-DD4D-FFF43D97C972}"/>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65E0EE2A-B7DD-C64D-66DA-C69661063D10}"/>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9BA27B0B-9E2C-D0B6-1CE4-2F5DA00780B6}"/>
              </a:ext>
            </a:extLst>
          </p:cNvPr>
          <p:cNvSpPr>
            <a:spLocks noGrp="1"/>
          </p:cNvSpPr>
          <p:nvPr>
            <p:ph type="title"/>
          </p:nvPr>
        </p:nvSpPr>
        <p:spPr>
          <a:xfrm>
            <a:off x="245942" y="-1"/>
            <a:ext cx="11503472" cy="1578279"/>
          </a:xfrm>
        </p:spPr>
        <p:txBody>
          <a:bodyPr>
            <a:normAutofit/>
          </a:bodyPr>
          <a:lstStyle/>
          <a:p>
            <a:r>
              <a:rPr lang="en-US" sz="5000" dirty="0">
                <a:latin typeface="Aptos ExtraBold" panose="020B0004020202020204" pitchFamily="34" charset="0"/>
              </a:rPr>
              <a:t>65-1127B Trying To Do God A Service Without It Being God's Will</a:t>
            </a:r>
          </a:p>
        </p:txBody>
      </p:sp>
      <p:sp>
        <p:nvSpPr>
          <p:cNvPr id="3" name="TextBox 2">
            <a:extLst>
              <a:ext uri="{FF2B5EF4-FFF2-40B4-BE49-F238E27FC236}">
                <a16:creationId xmlns:a16="http://schemas.microsoft.com/office/drawing/2014/main" id="{B5F1C229-34FE-93D2-BEC0-2E6693F74C37}"/>
              </a:ext>
            </a:extLst>
          </p:cNvPr>
          <p:cNvSpPr txBox="1"/>
          <p:nvPr/>
        </p:nvSpPr>
        <p:spPr>
          <a:xfrm>
            <a:off x="287983" y="1427016"/>
            <a:ext cx="11616033" cy="5170646"/>
          </a:xfrm>
          <a:prstGeom prst="rect">
            <a:avLst/>
          </a:prstGeom>
          <a:noFill/>
        </p:spPr>
        <p:txBody>
          <a:bodyPr wrap="square" rtlCol="0">
            <a:spAutoFit/>
          </a:bodyPr>
          <a:lstStyle/>
          <a:p>
            <a:r>
              <a:rPr lang="en-US" sz="6600" dirty="0">
                <a:effectLst/>
              </a:rPr>
              <a:t>… </a:t>
            </a:r>
            <a:r>
              <a:rPr lang="en-US" sz="6600" b="1" u="sng" dirty="0">
                <a:solidFill>
                  <a:schemeClr val="accent2">
                    <a:lumMod val="40000"/>
                    <a:lumOff val="60000"/>
                  </a:schemeClr>
                </a:solidFill>
                <a:effectLst/>
              </a:rPr>
              <a:t>It come from God, not from my thinking</a:t>
            </a:r>
            <a:r>
              <a:rPr lang="en-US" sz="6600" dirty="0">
                <a:effectLst/>
              </a:rPr>
              <a:t>. Notice, here. I thought different from that, if I was going to have my own thought. </a:t>
            </a:r>
          </a:p>
        </p:txBody>
      </p:sp>
    </p:spTree>
    <p:extLst>
      <p:ext uri="{BB962C8B-B14F-4D97-AF65-F5344CB8AC3E}">
        <p14:creationId xmlns:p14="http://schemas.microsoft.com/office/powerpoint/2010/main" val="3243855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C76C0-83BF-B299-2EDE-FC73F92AB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06B25E-A701-1C18-5C87-8ADEF72FCF2B}"/>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ROMANS 1 : 1, 8 - 9</a:t>
            </a:r>
          </a:p>
        </p:txBody>
      </p:sp>
      <p:sp>
        <p:nvSpPr>
          <p:cNvPr id="4" name="TextBox 3">
            <a:extLst>
              <a:ext uri="{FF2B5EF4-FFF2-40B4-BE49-F238E27FC236}">
                <a16:creationId xmlns:a16="http://schemas.microsoft.com/office/drawing/2014/main" id="{C2DD4112-A141-493A-26A3-DA5A137CED4C}"/>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Paul in greeting . . .</a:t>
            </a:r>
          </a:p>
        </p:txBody>
      </p:sp>
      <p:pic>
        <p:nvPicPr>
          <p:cNvPr id="6" name="Graphic 5" descr="Open book outline">
            <a:extLst>
              <a:ext uri="{FF2B5EF4-FFF2-40B4-BE49-F238E27FC236}">
                <a16:creationId xmlns:a16="http://schemas.microsoft.com/office/drawing/2014/main" id="{5756E1E3-6872-F513-537B-75267D700F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183359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4F4C8-223D-6F03-620F-1E159D6DE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62DDDB-4D38-0754-1BBF-3F9D3164B62B}"/>
              </a:ext>
            </a:extLst>
          </p:cNvPr>
          <p:cNvSpPr>
            <a:spLocks noGrp="1"/>
          </p:cNvSpPr>
          <p:nvPr>
            <p:ph type="ctrTitle"/>
          </p:nvPr>
        </p:nvSpPr>
        <p:spPr>
          <a:xfrm>
            <a:off x="0" y="-1"/>
            <a:ext cx="12192000" cy="6739004"/>
          </a:xfrm>
          <a:solidFill>
            <a:srgbClr val="000000">
              <a:alpha val="23137"/>
            </a:srgbClr>
          </a:solidFill>
        </p:spPr>
        <p:txBody>
          <a:bodyPr anchor="ctr">
            <a:normAutofit/>
          </a:bodyPr>
          <a:lstStyle/>
          <a:p>
            <a:r>
              <a:rPr lang="en-US" sz="9600" dirty="0">
                <a:latin typeface="Aptos ExtraBold" panose="020F0502020204030204" pitchFamily="34" charset="0"/>
              </a:rPr>
              <a:t>Bro Branham was involved in the writing of a book.</a:t>
            </a:r>
            <a:endParaRPr lang="en-US" sz="8800" dirty="0">
              <a:latin typeface="Abadi Extra Light" panose="020B0204020104020204" pitchFamily="34" charset="0"/>
            </a:endParaRPr>
          </a:p>
        </p:txBody>
      </p:sp>
    </p:spTree>
    <p:extLst>
      <p:ext uri="{BB962C8B-B14F-4D97-AF65-F5344CB8AC3E}">
        <p14:creationId xmlns:p14="http://schemas.microsoft.com/office/powerpoint/2010/main" val="8789742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1AB15-0B5C-F774-7359-797E489021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B38415-0EC1-BE31-6A6B-7F2B28BEBAC3}"/>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ROMANS 16 : 22</a:t>
            </a:r>
          </a:p>
        </p:txBody>
      </p:sp>
      <p:sp>
        <p:nvSpPr>
          <p:cNvPr id="4" name="TextBox 3">
            <a:extLst>
              <a:ext uri="{FF2B5EF4-FFF2-40B4-BE49-F238E27FC236}">
                <a16:creationId xmlns:a16="http://schemas.microsoft.com/office/drawing/2014/main" id="{8BE374F3-5207-7991-59E1-911B4E6BD454}"/>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Tertius . . .</a:t>
            </a:r>
          </a:p>
        </p:txBody>
      </p:sp>
      <p:pic>
        <p:nvPicPr>
          <p:cNvPr id="6" name="Graphic 5" descr="Open book outline">
            <a:extLst>
              <a:ext uri="{FF2B5EF4-FFF2-40B4-BE49-F238E27FC236}">
                <a16:creationId xmlns:a16="http://schemas.microsoft.com/office/drawing/2014/main" id="{9C403DED-B66B-65B0-EBC1-5B2682A113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739607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C4F9F-F84A-B4B0-BABE-391C401DC7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1DB32-5E68-7398-E48B-D8748537630D}"/>
              </a:ext>
            </a:extLst>
          </p:cNvPr>
          <p:cNvSpPr>
            <a:spLocks noGrp="1"/>
          </p:cNvSpPr>
          <p:nvPr>
            <p:ph type="title"/>
          </p:nvPr>
        </p:nvSpPr>
        <p:spPr>
          <a:xfrm>
            <a:off x="450937" y="2478588"/>
            <a:ext cx="11535693" cy="1900824"/>
          </a:xfrm>
        </p:spPr>
        <p:txBody>
          <a:bodyPr>
            <a:noAutofit/>
          </a:bodyPr>
          <a:lstStyle/>
          <a:p>
            <a:pPr algn="ctr"/>
            <a:r>
              <a:rPr lang="en-US" sz="16100" dirty="0">
                <a:solidFill>
                  <a:schemeClr val="accent2">
                    <a:lumMod val="40000"/>
                    <a:lumOff val="60000"/>
                  </a:schemeClr>
                </a:solidFill>
                <a:latin typeface="Aptos ExtraBold" panose="020B0004020202020204" pitchFamily="34" charset="0"/>
              </a:rPr>
              <a:t>Purpose</a:t>
            </a:r>
          </a:p>
        </p:txBody>
      </p:sp>
    </p:spTree>
    <p:extLst>
      <p:ext uri="{BB962C8B-B14F-4D97-AF65-F5344CB8AC3E}">
        <p14:creationId xmlns:p14="http://schemas.microsoft.com/office/powerpoint/2010/main" val="344588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1CE42-F5B6-A321-FFF7-D4DD6160ED90}"/>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DF8809B-A6D9-AA22-D1E4-9C8F8C2FA9D5}"/>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F47A8083-D0CB-7448-8CD7-8BFC1960FC3A}"/>
              </a:ext>
            </a:extLst>
          </p:cNvPr>
          <p:cNvSpPr>
            <a:spLocks noGrp="1"/>
          </p:cNvSpPr>
          <p:nvPr>
            <p:ph type="title"/>
          </p:nvPr>
        </p:nvSpPr>
        <p:spPr>
          <a:xfrm>
            <a:off x="245942" y="-1"/>
            <a:ext cx="11503472" cy="939453"/>
          </a:xfrm>
        </p:spPr>
        <p:txBody>
          <a:bodyPr>
            <a:normAutofit/>
          </a:bodyPr>
          <a:lstStyle/>
          <a:p>
            <a:r>
              <a:rPr lang="en-US" sz="5000" dirty="0">
                <a:latin typeface="Aptos ExtraBold" panose="020B0004020202020204" pitchFamily="34" charset="0"/>
              </a:rPr>
              <a:t>65-0206 Doors In Door</a:t>
            </a:r>
          </a:p>
        </p:txBody>
      </p:sp>
      <p:sp>
        <p:nvSpPr>
          <p:cNvPr id="3" name="TextBox 2">
            <a:extLst>
              <a:ext uri="{FF2B5EF4-FFF2-40B4-BE49-F238E27FC236}">
                <a16:creationId xmlns:a16="http://schemas.microsoft.com/office/drawing/2014/main" id="{CFD1D9FC-73E7-451D-DB2B-5599D6138430}"/>
              </a:ext>
            </a:extLst>
          </p:cNvPr>
          <p:cNvSpPr txBox="1"/>
          <p:nvPr/>
        </p:nvSpPr>
        <p:spPr>
          <a:xfrm>
            <a:off x="133381" y="662260"/>
            <a:ext cx="11616033" cy="6340197"/>
          </a:xfrm>
          <a:prstGeom prst="rect">
            <a:avLst/>
          </a:prstGeom>
          <a:noFill/>
        </p:spPr>
        <p:txBody>
          <a:bodyPr wrap="square" rtlCol="0">
            <a:spAutoFit/>
          </a:bodyPr>
          <a:lstStyle/>
          <a:p>
            <a:r>
              <a:rPr lang="en-US" sz="5800" dirty="0">
                <a:effectLst/>
              </a:rPr>
              <a:t>32 Now, does anyone in here know Doctor Lee </a:t>
            </a:r>
            <a:r>
              <a:rPr lang="en-US" sz="5800" dirty="0" err="1">
                <a:effectLst/>
              </a:rPr>
              <a:t>Vayle</a:t>
            </a:r>
            <a:r>
              <a:rPr lang="en-US" sz="5800" dirty="0">
                <a:effectLst/>
              </a:rPr>
              <a:t>? I don’t think…maybe not. He was a Baptist preacher, Doctor of Divinity, and he has got his degrees. He was a high school teacher, to begin with, and he is a very fine, scholarly man. </a:t>
            </a:r>
          </a:p>
        </p:txBody>
      </p:sp>
    </p:spTree>
    <p:extLst>
      <p:ext uri="{BB962C8B-B14F-4D97-AF65-F5344CB8AC3E}">
        <p14:creationId xmlns:p14="http://schemas.microsoft.com/office/powerpoint/2010/main" val="2728910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002C88-2D76-4096-7CAD-88EEABEDD500}"/>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79E4BFF2-FF9F-C5B0-13BA-912BE937050D}"/>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4125E4BE-405F-2F04-75ED-78B630386C31}"/>
              </a:ext>
            </a:extLst>
          </p:cNvPr>
          <p:cNvSpPr>
            <a:spLocks noGrp="1"/>
          </p:cNvSpPr>
          <p:nvPr>
            <p:ph type="title"/>
          </p:nvPr>
        </p:nvSpPr>
        <p:spPr>
          <a:xfrm>
            <a:off x="245942" y="-1"/>
            <a:ext cx="11503472" cy="939453"/>
          </a:xfrm>
        </p:spPr>
        <p:txBody>
          <a:bodyPr>
            <a:normAutofit/>
          </a:bodyPr>
          <a:lstStyle/>
          <a:p>
            <a:r>
              <a:rPr lang="en-US" sz="5000" dirty="0">
                <a:latin typeface="Aptos ExtraBold" panose="020B0004020202020204" pitchFamily="34" charset="0"/>
              </a:rPr>
              <a:t>65-0206 Doors In Door</a:t>
            </a:r>
          </a:p>
        </p:txBody>
      </p:sp>
      <p:sp>
        <p:nvSpPr>
          <p:cNvPr id="3" name="TextBox 2">
            <a:extLst>
              <a:ext uri="{FF2B5EF4-FFF2-40B4-BE49-F238E27FC236}">
                <a16:creationId xmlns:a16="http://schemas.microsoft.com/office/drawing/2014/main" id="{1B059669-69C2-F8D5-2722-248575FE3AD2}"/>
              </a:ext>
            </a:extLst>
          </p:cNvPr>
          <p:cNvSpPr txBox="1"/>
          <p:nvPr/>
        </p:nvSpPr>
        <p:spPr>
          <a:xfrm>
            <a:off x="245942" y="637876"/>
            <a:ext cx="11616033" cy="6340197"/>
          </a:xfrm>
          <a:prstGeom prst="rect">
            <a:avLst/>
          </a:prstGeom>
          <a:noFill/>
        </p:spPr>
        <p:txBody>
          <a:bodyPr wrap="square" rtlCol="0">
            <a:spAutoFit/>
          </a:bodyPr>
          <a:lstStyle/>
          <a:p>
            <a:r>
              <a:rPr lang="en-US" sz="5800" dirty="0">
                <a:effectLst/>
              </a:rPr>
              <a:t>And my tapes of The Seven Church Ages, I sent them to him, to </a:t>
            </a:r>
            <a:r>
              <a:rPr lang="en-US" sz="5800" dirty="0" err="1">
                <a:effectLst/>
              </a:rPr>
              <a:t>grammarize</a:t>
            </a:r>
            <a:r>
              <a:rPr lang="en-US" sz="5800" dirty="0">
                <a:effectLst/>
              </a:rPr>
              <a:t> them. </a:t>
            </a:r>
            <a:r>
              <a:rPr lang="en-US" sz="5800" dirty="0">
                <a:solidFill>
                  <a:schemeClr val="accent2">
                    <a:lumMod val="40000"/>
                    <a:lumOff val="60000"/>
                  </a:schemeClr>
                </a:solidFill>
                <a:effectLst/>
              </a:rPr>
              <a:t>Because, my old Kentucky “hit, </a:t>
            </a:r>
            <a:r>
              <a:rPr lang="en-US" sz="5800" dirty="0" err="1">
                <a:solidFill>
                  <a:schemeClr val="accent2">
                    <a:lumMod val="40000"/>
                    <a:lumOff val="60000"/>
                  </a:schemeClr>
                </a:solidFill>
                <a:effectLst/>
              </a:rPr>
              <a:t>hain’t</a:t>
            </a:r>
            <a:r>
              <a:rPr lang="en-US" sz="5800" dirty="0">
                <a:solidFill>
                  <a:schemeClr val="accent2">
                    <a:lumMod val="40000"/>
                    <a:lumOff val="60000"/>
                  </a:schemeClr>
                </a:solidFill>
                <a:effectLst/>
              </a:rPr>
              <a:t>, and tote, and carry, and fetch,” that don’t go good for people who reads the books, so he was going to </a:t>
            </a:r>
            <a:r>
              <a:rPr lang="en-US" sz="5800" dirty="0" err="1">
                <a:solidFill>
                  <a:schemeClr val="accent2">
                    <a:lumMod val="40000"/>
                    <a:lumOff val="60000"/>
                  </a:schemeClr>
                </a:solidFill>
                <a:effectLst/>
              </a:rPr>
              <a:t>grammarize</a:t>
            </a:r>
            <a:r>
              <a:rPr lang="en-US" sz="5800" dirty="0">
                <a:solidFill>
                  <a:schemeClr val="accent2">
                    <a:lumMod val="40000"/>
                    <a:lumOff val="60000"/>
                  </a:schemeClr>
                </a:solidFill>
                <a:effectLst/>
              </a:rPr>
              <a:t> it for me.</a:t>
            </a:r>
          </a:p>
        </p:txBody>
      </p:sp>
    </p:spTree>
    <p:extLst>
      <p:ext uri="{BB962C8B-B14F-4D97-AF65-F5344CB8AC3E}">
        <p14:creationId xmlns:p14="http://schemas.microsoft.com/office/powerpoint/2010/main" val="494765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AABD0-ABC0-CBE1-1937-922AE543028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F1454130-C7F1-0B5E-42E9-5754EC319B21}"/>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2D87D287-5104-249E-6E16-534F87C7D2E6}"/>
              </a:ext>
            </a:extLst>
          </p:cNvPr>
          <p:cNvSpPr>
            <a:spLocks noGrp="1"/>
          </p:cNvSpPr>
          <p:nvPr>
            <p:ph type="title"/>
          </p:nvPr>
        </p:nvSpPr>
        <p:spPr>
          <a:xfrm>
            <a:off x="245942" y="-1"/>
            <a:ext cx="11503472" cy="939453"/>
          </a:xfrm>
        </p:spPr>
        <p:txBody>
          <a:bodyPr>
            <a:normAutofit/>
          </a:bodyPr>
          <a:lstStyle/>
          <a:p>
            <a:r>
              <a:rPr lang="en-US" sz="5000" dirty="0">
                <a:latin typeface="Aptos ExtraBold" panose="020B0004020202020204" pitchFamily="34" charset="0"/>
              </a:rPr>
              <a:t>65-0206 Doors In Door</a:t>
            </a:r>
          </a:p>
        </p:txBody>
      </p:sp>
      <p:sp>
        <p:nvSpPr>
          <p:cNvPr id="3" name="TextBox 2">
            <a:extLst>
              <a:ext uri="{FF2B5EF4-FFF2-40B4-BE49-F238E27FC236}">
                <a16:creationId xmlns:a16="http://schemas.microsoft.com/office/drawing/2014/main" id="{75B14F2E-F1D0-E963-9140-DACF33AC413B}"/>
              </a:ext>
            </a:extLst>
          </p:cNvPr>
          <p:cNvSpPr txBox="1"/>
          <p:nvPr/>
        </p:nvSpPr>
        <p:spPr>
          <a:xfrm>
            <a:off x="245942" y="843677"/>
            <a:ext cx="11616033" cy="5170646"/>
          </a:xfrm>
          <a:prstGeom prst="rect">
            <a:avLst/>
          </a:prstGeom>
          <a:noFill/>
        </p:spPr>
        <p:txBody>
          <a:bodyPr wrap="square" rtlCol="0">
            <a:spAutoFit/>
          </a:bodyPr>
          <a:lstStyle/>
          <a:p>
            <a:r>
              <a:rPr lang="en-US" sz="6600" dirty="0">
                <a:effectLst/>
              </a:rPr>
              <a:t>… And then, after he got through, </a:t>
            </a:r>
            <a:r>
              <a:rPr lang="en-US" sz="6600" b="1" u="sng" dirty="0">
                <a:solidFill>
                  <a:schemeClr val="accent2">
                    <a:lumMod val="40000"/>
                    <a:lumOff val="60000"/>
                  </a:schemeClr>
                </a:solidFill>
                <a:effectLst/>
              </a:rPr>
              <a:t>sent it back a couple times, for more statements. Which, the book is going to press now, after about three or four years.</a:t>
            </a:r>
          </a:p>
        </p:txBody>
      </p:sp>
    </p:spTree>
    <p:extLst>
      <p:ext uri="{BB962C8B-B14F-4D97-AF65-F5344CB8AC3E}">
        <p14:creationId xmlns:p14="http://schemas.microsoft.com/office/powerpoint/2010/main" val="3130718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64ED0-EFB3-12CC-2D97-480866777459}"/>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7798DAE4-6437-C942-67FB-3124EB5F2864}"/>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CD59122F-344D-DCB0-9037-2B4AF41E4BA0}"/>
              </a:ext>
            </a:extLst>
          </p:cNvPr>
          <p:cNvSpPr>
            <a:spLocks noGrp="1"/>
          </p:cNvSpPr>
          <p:nvPr>
            <p:ph type="title"/>
          </p:nvPr>
        </p:nvSpPr>
        <p:spPr>
          <a:xfrm>
            <a:off x="245942" y="-1"/>
            <a:ext cx="11503472" cy="755905"/>
          </a:xfrm>
        </p:spPr>
        <p:txBody>
          <a:bodyPr>
            <a:normAutofit/>
          </a:bodyPr>
          <a:lstStyle/>
          <a:p>
            <a:r>
              <a:rPr lang="en-US" sz="4000" dirty="0">
                <a:latin typeface="Aptos ExtraBold" panose="020B0004020202020204" pitchFamily="34" charset="0"/>
              </a:rPr>
              <a:t>65-0725M The Anointed Ones At The End Time</a:t>
            </a:r>
          </a:p>
        </p:txBody>
      </p:sp>
      <p:sp>
        <p:nvSpPr>
          <p:cNvPr id="3" name="TextBox 2">
            <a:extLst>
              <a:ext uri="{FF2B5EF4-FFF2-40B4-BE49-F238E27FC236}">
                <a16:creationId xmlns:a16="http://schemas.microsoft.com/office/drawing/2014/main" id="{E1C1E927-F870-6A7F-1E09-56EA47C87030}"/>
              </a:ext>
            </a:extLst>
          </p:cNvPr>
          <p:cNvSpPr txBox="1"/>
          <p:nvPr/>
        </p:nvSpPr>
        <p:spPr>
          <a:xfrm>
            <a:off x="245942" y="477917"/>
            <a:ext cx="11616033" cy="6555641"/>
          </a:xfrm>
          <a:prstGeom prst="rect">
            <a:avLst/>
          </a:prstGeom>
          <a:noFill/>
        </p:spPr>
        <p:txBody>
          <a:bodyPr wrap="square" rtlCol="0">
            <a:spAutoFit/>
          </a:bodyPr>
          <a:lstStyle/>
          <a:p>
            <a:r>
              <a:rPr lang="en-US" sz="6000" dirty="0">
                <a:effectLst/>
              </a:rPr>
              <a:t>Now, Lee, there comes your “name on the Book.” See? You’ve got it fixed out. And you that’s not here, and out on the hook-ups, it’s Doctor Lee </a:t>
            </a:r>
            <a:r>
              <a:rPr lang="en-US" sz="6000" dirty="0" err="1">
                <a:effectLst/>
              </a:rPr>
              <a:t>Vayle</a:t>
            </a:r>
            <a:r>
              <a:rPr lang="en-US" sz="6000" dirty="0">
                <a:effectLst/>
              </a:rPr>
              <a:t> setting here. He is </a:t>
            </a:r>
            <a:r>
              <a:rPr lang="en-US" sz="6000" dirty="0" err="1">
                <a:effectLst/>
              </a:rPr>
              <a:t>grammarizing</a:t>
            </a:r>
            <a:r>
              <a:rPr lang="en-US" sz="6000" dirty="0">
                <a:effectLst/>
              </a:rPr>
              <a:t> this book of the Seven Church Ages. </a:t>
            </a:r>
          </a:p>
        </p:txBody>
      </p:sp>
    </p:spTree>
    <p:extLst>
      <p:ext uri="{BB962C8B-B14F-4D97-AF65-F5344CB8AC3E}">
        <p14:creationId xmlns:p14="http://schemas.microsoft.com/office/powerpoint/2010/main" val="767727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B2368-2C9A-1EFA-0E0F-41A3C9976E8A}"/>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D3E891C-27BB-D078-1A74-DB0E76B0A7DD}"/>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A9F27BC-746B-71E5-6A6B-82D08F0D1432}"/>
              </a:ext>
            </a:extLst>
          </p:cNvPr>
          <p:cNvSpPr>
            <a:spLocks noGrp="1"/>
          </p:cNvSpPr>
          <p:nvPr>
            <p:ph type="title"/>
          </p:nvPr>
        </p:nvSpPr>
        <p:spPr>
          <a:xfrm>
            <a:off x="245942" y="-1"/>
            <a:ext cx="11503472" cy="755905"/>
          </a:xfrm>
        </p:spPr>
        <p:txBody>
          <a:bodyPr>
            <a:normAutofit/>
          </a:bodyPr>
          <a:lstStyle/>
          <a:p>
            <a:r>
              <a:rPr lang="en-US" sz="4000" dirty="0">
                <a:latin typeface="Aptos ExtraBold" panose="020B0004020202020204" pitchFamily="34" charset="0"/>
              </a:rPr>
              <a:t>65-0725M The Anointed Ones At The End Time</a:t>
            </a:r>
          </a:p>
        </p:txBody>
      </p:sp>
      <p:sp>
        <p:nvSpPr>
          <p:cNvPr id="3" name="TextBox 2">
            <a:extLst>
              <a:ext uri="{FF2B5EF4-FFF2-40B4-BE49-F238E27FC236}">
                <a16:creationId xmlns:a16="http://schemas.microsoft.com/office/drawing/2014/main" id="{1BCCBB9E-66C9-1EF7-1D22-FB9F5C948183}"/>
              </a:ext>
            </a:extLst>
          </p:cNvPr>
          <p:cNvSpPr txBox="1"/>
          <p:nvPr/>
        </p:nvSpPr>
        <p:spPr>
          <a:xfrm>
            <a:off x="245942" y="612844"/>
            <a:ext cx="11946058" cy="5632311"/>
          </a:xfrm>
          <a:prstGeom prst="rect">
            <a:avLst/>
          </a:prstGeom>
          <a:noFill/>
        </p:spPr>
        <p:txBody>
          <a:bodyPr wrap="square" rtlCol="0">
            <a:spAutoFit/>
          </a:bodyPr>
          <a:lstStyle/>
          <a:p>
            <a:r>
              <a:rPr lang="en-US" sz="6000" dirty="0">
                <a:effectLst/>
              </a:rPr>
              <a:t>And the problem come up, or the question, about your “name taken off the Lamb’s Book of Life.” See, it’s puzzled a lot of ministers. </a:t>
            </a:r>
            <a:r>
              <a:rPr lang="en-US" sz="6000" b="1" u="sng" dirty="0">
                <a:solidFill>
                  <a:schemeClr val="accent2">
                    <a:lumMod val="40000"/>
                    <a:lumOff val="60000"/>
                  </a:schemeClr>
                </a:solidFill>
                <a:effectLst/>
              </a:rPr>
              <a:t>But wait till you get the book, you’ll understand it if you just got any Light in you.</a:t>
            </a:r>
          </a:p>
        </p:txBody>
      </p:sp>
    </p:spTree>
    <p:extLst>
      <p:ext uri="{BB962C8B-B14F-4D97-AF65-F5344CB8AC3E}">
        <p14:creationId xmlns:p14="http://schemas.microsoft.com/office/powerpoint/2010/main" val="474836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3A7CB-DC16-BC30-C1FA-20237BFD4F1A}"/>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2826149A-BFEA-CE97-0B56-EDAAFCB3698A}"/>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EC67E51-C098-AB97-B116-E3F9A006A4B7}"/>
              </a:ext>
            </a:extLst>
          </p:cNvPr>
          <p:cNvSpPr>
            <a:spLocks noGrp="1"/>
          </p:cNvSpPr>
          <p:nvPr>
            <p:ph type="title"/>
          </p:nvPr>
        </p:nvSpPr>
        <p:spPr>
          <a:xfrm>
            <a:off x="245942" y="-1"/>
            <a:ext cx="11503472" cy="755905"/>
          </a:xfrm>
        </p:spPr>
        <p:txBody>
          <a:bodyPr>
            <a:normAutofit/>
          </a:bodyPr>
          <a:lstStyle/>
          <a:p>
            <a:r>
              <a:rPr lang="en-US" sz="4000" dirty="0">
                <a:latin typeface="Aptos ExtraBold" panose="020B0004020202020204" pitchFamily="34" charset="0"/>
              </a:rPr>
              <a:t>65-0725M The Anointed Ones At The End Time</a:t>
            </a:r>
          </a:p>
        </p:txBody>
      </p:sp>
      <p:sp>
        <p:nvSpPr>
          <p:cNvPr id="3" name="TextBox 2">
            <a:extLst>
              <a:ext uri="{FF2B5EF4-FFF2-40B4-BE49-F238E27FC236}">
                <a16:creationId xmlns:a16="http://schemas.microsoft.com/office/drawing/2014/main" id="{1EC8E152-9ACD-3E5E-B68E-3243021720D6}"/>
              </a:ext>
            </a:extLst>
          </p:cNvPr>
          <p:cNvSpPr txBox="1"/>
          <p:nvPr/>
        </p:nvSpPr>
        <p:spPr>
          <a:xfrm>
            <a:off x="287983" y="563261"/>
            <a:ext cx="11616033" cy="6186309"/>
          </a:xfrm>
          <a:prstGeom prst="rect">
            <a:avLst/>
          </a:prstGeom>
          <a:noFill/>
        </p:spPr>
        <p:txBody>
          <a:bodyPr wrap="square" rtlCol="0">
            <a:spAutoFit/>
          </a:bodyPr>
          <a:lstStyle/>
          <a:p>
            <a:r>
              <a:rPr lang="en-US" sz="6600" dirty="0">
                <a:effectLst/>
              </a:rPr>
              <a:t>197 </a:t>
            </a:r>
            <a:r>
              <a:rPr lang="en-US" sz="6600" b="1" u="sng" dirty="0">
                <a:solidFill>
                  <a:schemeClr val="accent2">
                    <a:lumMod val="40000"/>
                    <a:lumOff val="60000"/>
                  </a:schemeClr>
                </a:solidFill>
                <a:effectLst/>
              </a:rPr>
              <a:t>Notice, now, you’ll turn your head and won’t even look at It if you don’t want to see It. </a:t>
            </a:r>
            <a:r>
              <a:rPr lang="en-US" sz="6600" dirty="0">
                <a:effectLst/>
              </a:rPr>
              <a:t>Like my mother used to say, “You can’t get blood from a turnip, </a:t>
            </a:r>
            <a:r>
              <a:rPr lang="en-US" sz="6600" dirty="0" err="1">
                <a:effectLst/>
              </a:rPr>
              <a:t>’cause</a:t>
            </a:r>
            <a:r>
              <a:rPr lang="en-US" sz="6600" dirty="0">
                <a:effectLst/>
              </a:rPr>
              <a:t> there’s no blood in it.”</a:t>
            </a:r>
          </a:p>
        </p:txBody>
      </p:sp>
    </p:spTree>
    <p:extLst>
      <p:ext uri="{BB962C8B-B14F-4D97-AF65-F5344CB8AC3E}">
        <p14:creationId xmlns:p14="http://schemas.microsoft.com/office/powerpoint/2010/main" val="3633339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4C6D4-0762-251A-DA78-000E5EAA7D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0B17C6-E877-85F9-0FB3-EE3F04A4B245}"/>
              </a:ext>
            </a:extLst>
          </p:cNvPr>
          <p:cNvSpPr>
            <a:spLocks noGrp="1"/>
          </p:cNvSpPr>
          <p:nvPr>
            <p:ph type="title"/>
          </p:nvPr>
        </p:nvSpPr>
        <p:spPr>
          <a:xfrm>
            <a:off x="450937" y="501041"/>
            <a:ext cx="11535693" cy="5924811"/>
          </a:xfrm>
        </p:spPr>
        <p:txBody>
          <a:bodyPr>
            <a:noAutofit/>
          </a:bodyPr>
          <a:lstStyle/>
          <a:p>
            <a:pPr algn="ctr"/>
            <a:r>
              <a:rPr lang="en-US" sz="8800" dirty="0">
                <a:latin typeface="+mn-lt"/>
              </a:rPr>
              <a:t>Bro Branham wrote a </a:t>
            </a:r>
            <a:r>
              <a:rPr lang="en-US" sz="8800" b="1" u="sng" dirty="0">
                <a:solidFill>
                  <a:schemeClr val="accent2">
                    <a:lumMod val="40000"/>
                    <a:lumOff val="60000"/>
                  </a:schemeClr>
                </a:solidFill>
                <a:latin typeface="+mn-lt"/>
              </a:rPr>
              <a:t>personal</a:t>
            </a:r>
            <a:r>
              <a:rPr lang="en-US" sz="8800" dirty="0">
                <a:latin typeface="+mn-lt"/>
              </a:rPr>
              <a:t> introduction to the Exposition of the Church Ages</a:t>
            </a:r>
          </a:p>
        </p:txBody>
      </p:sp>
    </p:spTree>
    <p:extLst>
      <p:ext uri="{BB962C8B-B14F-4D97-AF65-F5344CB8AC3E}">
        <p14:creationId xmlns:p14="http://schemas.microsoft.com/office/powerpoint/2010/main" val="4072219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DB44B-45E5-0B45-A79A-95797823955F}"/>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EEF60F1F-D654-5CD6-A164-00FA29D71F15}"/>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852393E0-3703-C6ED-01F4-F485AC61548E}"/>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p>
        </p:txBody>
      </p:sp>
      <p:sp>
        <p:nvSpPr>
          <p:cNvPr id="3" name="TextBox 2">
            <a:extLst>
              <a:ext uri="{FF2B5EF4-FFF2-40B4-BE49-F238E27FC236}">
                <a16:creationId xmlns:a16="http://schemas.microsoft.com/office/drawing/2014/main" id="{5DC19015-E58F-45E2-CBB4-850E81CF6C08}"/>
              </a:ext>
            </a:extLst>
          </p:cNvPr>
          <p:cNvSpPr txBox="1"/>
          <p:nvPr/>
        </p:nvSpPr>
        <p:spPr>
          <a:xfrm>
            <a:off x="245942" y="683304"/>
            <a:ext cx="11616033" cy="6017032"/>
          </a:xfrm>
          <a:prstGeom prst="rect">
            <a:avLst/>
          </a:prstGeom>
          <a:noFill/>
        </p:spPr>
        <p:txBody>
          <a:bodyPr wrap="square" rtlCol="0">
            <a:spAutoFit/>
          </a:bodyPr>
          <a:lstStyle/>
          <a:p>
            <a:r>
              <a:rPr lang="en-US" sz="5500" dirty="0">
                <a:effectLst/>
              </a:rPr>
              <a:t>Though this volume will concern itself with various major doctrines (such as Godhead, Water Baptism, etc.) found in Revelation, chapters one, two and three, its main theme is the setting forth of a detailed study of the Seven Church Ages.</a:t>
            </a:r>
          </a:p>
        </p:txBody>
      </p:sp>
    </p:spTree>
    <p:extLst>
      <p:ext uri="{BB962C8B-B14F-4D97-AF65-F5344CB8AC3E}">
        <p14:creationId xmlns:p14="http://schemas.microsoft.com/office/powerpoint/2010/main" val="278995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8698B-168C-C4EA-AE80-109CA59EBB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446FFA-1DA3-2246-6800-B76F872F3AD2}"/>
              </a:ext>
            </a:extLst>
          </p:cNvPr>
          <p:cNvSpPr>
            <a:spLocks noGrp="1"/>
          </p:cNvSpPr>
          <p:nvPr>
            <p:ph type="ctrTitle"/>
          </p:nvPr>
        </p:nvSpPr>
        <p:spPr>
          <a:xfrm>
            <a:off x="0" y="-1"/>
            <a:ext cx="12192000" cy="6739004"/>
          </a:xfrm>
          <a:solidFill>
            <a:srgbClr val="000000">
              <a:alpha val="23137"/>
            </a:srgbClr>
          </a:solidFill>
        </p:spPr>
        <p:txBody>
          <a:bodyPr anchor="ctr">
            <a:normAutofit/>
          </a:bodyPr>
          <a:lstStyle/>
          <a:p>
            <a:r>
              <a:rPr lang="en-US" sz="9600" dirty="0">
                <a:latin typeface="Aptos ExtraBold" panose="020F0502020204030204" pitchFamily="34" charset="0"/>
              </a:rPr>
              <a:t>There have been many views on the value of this book.</a:t>
            </a:r>
            <a:endParaRPr lang="en-US" sz="8800" dirty="0">
              <a:latin typeface="Abadi Extra Light" panose="020B0204020104020204" pitchFamily="34" charset="0"/>
            </a:endParaRPr>
          </a:p>
        </p:txBody>
      </p:sp>
    </p:spTree>
    <p:extLst>
      <p:ext uri="{BB962C8B-B14F-4D97-AF65-F5344CB8AC3E}">
        <p14:creationId xmlns:p14="http://schemas.microsoft.com/office/powerpoint/2010/main" val="3096081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D29CC-7478-457D-8D6B-21C07BB1F57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ACD3744-A6C1-4EE9-0072-6CDAD88FE2F7}"/>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43D2BA36-B796-59A7-136E-52C5DDF6D998}"/>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AEF6D064-E95A-F263-5D05-E5504CEFA675}"/>
              </a:ext>
            </a:extLst>
          </p:cNvPr>
          <p:cNvSpPr txBox="1"/>
          <p:nvPr/>
        </p:nvSpPr>
        <p:spPr>
          <a:xfrm>
            <a:off x="245942" y="683304"/>
            <a:ext cx="11616033" cy="5170646"/>
          </a:xfrm>
          <a:prstGeom prst="rect">
            <a:avLst/>
          </a:prstGeom>
          <a:noFill/>
        </p:spPr>
        <p:txBody>
          <a:bodyPr wrap="square" rtlCol="0">
            <a:spAutoFit/>
          </a:bodyPr>
          <a:lstStyle/>
          <a:p>
            <a:r>
              <a:rPr lang="en-US" sz="5500" dirty="0">
                <a:effectLst/>
              </a:rPr>
              <a:t>This is necessary in order to study and understand the rest of the Book of Revelation; for out of the Ages come the Seals, and out of the Seals come the Trumpets, and out of the Trumpets come the Vials.</a:t>
            </a:r>
          </a:p>
        </p:txBody>
      </p:sp>
    </p:spTree>
    <p:extLst>
      <p:ext uri="{BB962C8B-B14F-4D97-AF65-F5344CB8AC3E}">
        <p14:creationId xmlns:p14="http://schemas.microsoft.com/office/powerpoint/2010/main" val="2044532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A4DE0-B83B-2222-1DEA-721E08FE36D2}"/>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69900D8D-7617-6415-1884-56E9911D38DD}"/>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91B0F79-243B-36A7-074C-20FAA727F6D3}"/>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9F879C1C-ED14-B6D7-F61F-8A8658964817}"/>
              </a:ext>
            </a:extLst>
          </p:cNvPr>
          <p:cNvSpPr txBox="1"/>
          <p:nvPr/>
        </p:nvSpPr>
        <p:spPr>
          <a:xfrm>
            <a:off x="245942" y="683304"/>
            <a:ext cx="11616033" cy="5170646"/>
          </a:xfrm>
          <a:prstGeom prst="rect">
            <a:avLst/>
          </a:prstGeom>
          <a:noFill/>
        </p:spPr>
        <p:txBody>
          <a:bodyPr wrap="square" rtlCol="0">
            <a:spAutoFit/>
          </a:bodyPr>
          <a:lstStyle/>
          <a:p>
            <a:r>
              <a:rPr lang="en-US" sz="6600" dirty="0">
                <a:effectLst/>
              </a:rPr>
              <a:t>Like the first burst of a roman candle, the Church Ages come forth with a mighty initial illumination, without which there be no further light. …</a:t>
            </a:r>
          </a:p>
        </p:txBody>
      </p:sp>
    </p:spTree>
    <p:extLst>
      <p:ext uri="{BB962C8B-B14F-4D97-AF65-F5344CB8AC3E}">
        <p14:creationId xmlns:p14="http://schemas.microsoft.com/office/powerpoint/2010/main" val="1265158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B6C98-119A-9CB7-3C98-5D9484C600C4}"/>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E0F74756-1919-8674-4502-D5D44DDFA344}"/>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238CC5C3-D420-6FF8-6FE7-FEF84545467D}"/>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93E92F9A-8076-C921-B8EC-C02EDA4BD52D}"/>
              </a:ext>
            </a:extLst>
          </p:cNvPr>
          <p:cNvSpPr txBox="1"/>
          <p:nvPr/>
        </p:nvSpPr>
        <p:spPr>
          <a:xfrm>
            <a:off x="245942" y="683304"/>
            <a:ext cx="11616033" cy="5632311"/>
          </a:xfrm>
          <a:prstGeom prst="rect">
            <a:avLst/>
          </a:prstGeom>
          <a:noFill/>
        </p:spPr>
        <p:txBody>
          <a:bodyPr wrap="square" rtlCol="0">
            <a:spAutoFit/>
          </a:bodyPr>
          <a:lstStyle/>
          <a:p>
            <a:r>
              <a:rPr lang="en-US" sz="6000" dirty="0">
                <a:effectLst/>
              </a:rPr>
              <a:t>But once the brilliance of the Seven Church Ages is given by Divine revelation, light upon light follows, until the whole of the Revelation opens wide before our wondering eyes; …</a:t>
            </a:r>
          </a:p>
        </p:txBody>
      </p:sp>
    </p:spTree>
    <p:extLst>
      <p:ext uri="{BB962C8B-B14F-4D97-AF65-F5344CB8AC3E}">
        <p14:creationId xmlns:p14="http://schemas.microsoft.com/office/powerpoint/2010/main" val="30535076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10E97-BDF4-6535-F308-21EBBE4545E1}"/>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E397BBC-72FB-046A-9659-2B939570C582}"/>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9C82E995-FB09-52D0-CAC8-3E810424F6F1}"/>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D048F666-9E01-DF58-1034-43B8A260790B}"/>
              </a:ext>
            </a:extLst>
          </p:cNvPr>
          <p:cNvSpPr txBox="1"/>
          <p:nvPr/>
        </p:nvSpPr>
        <p:spPr>
          <a:xfrm>
            <a:off x="245942" y="683304"/>
            <a:ext cx="11616033" cy="5170646"/>
          </a:xfrm>
          <a:prstGeom prst="rect">
            <a:avLst/>
          </a:prstGeom>
          <a:noFill/>
        </p:spPr>
        <p:txBody>
          <a:bodyPr wrap="square" rtlCol="0">
            <a:spAutoFit/>
          </a:bodyPr>
          <a:lstStyle/>
          <a:p>
            <a:r>
              <a:rPr lang="en-US" sz="6600" dirty="0">
                <a:effectLst/>
              </a:rPr>
              <a:t>… and we, edified and purified by its Spirit, are made ready for His glorious appearing, even our Lord and </a:t>
            </a:r>
            <a:r>
              <a:rPr lang="en-US" sz="6600" dirty="0" err="1">
                <a:effectLst/>
              </a:rPr>
              <a:t>Saviour</a:t>
            </a:r>
            <a:r>
              <a:rPr lang="en-US" sz="6600" dirty="0">
                <a:effectLst/>
              </a:rPr>
              <a:t>, the One True God, Jesus Christ.</a:t>
            </a:r>
          </a:p>
        </p:txBody>
      </p:sp>
    </p:spTree>
    <p:extLst>
      <p:ext uri="{BB962C8B-B14F-4D97-AF65-F5344CB8AC3E}">
        <p14:creationId xmlns:p14="http://schemas.microsoft.com/office/powerpoint/2010/main" val="4149837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00964-233B-824C-7628-98F59F066D58}"/>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0866EC2-2253-B89E-C796-145F1836D23C}"/>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406344B8-1FE7-2840-70DF-43ED96DC52F3}"/>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201E6BFE-3AF4-73BD-2397-8B127913924D}"/>
              </a:ext>
            </a:extLst>
          </p:cNvPr>
          <p:cNvSpPr txBox="1"/>
          <p:nvPr/>
        </p:nvSpPr>
        <p:spPr>
          <a:xfrm>
            <a:off x="245942" y="683304"/>
            <a:ext cx="11616033" cy="4524315"/>
          </a:xfrm>
          <a:prstGeom prst="rect">
            <a:avLst/>
          </a:prstGeom>
          <a:noFill/>
        </p:spPr>
        <p:txBody>
          <a:bodyPr wrap="square" rtlCol="0">
            <a:spAutoFit/>
          </a:bodyPr>
          <a:lstStyle/>
          <a:p>
            <a:r>
              <a:rPr lang="en-US" sz="7200" dirty="0">
                <a:effectLst/>
              </a:rPr>
              <a:t>This composition is set forth in the </a:t>
            </a:r>
            <a:r>
              <a:rPr lang="en-US" sz="7200" u="sng" dirty="0">
                <a:solidFill>
                  <a:schemeClr val="accent2">
                    <a:lumMod val="40000"/>
                    <a:lumOff val="60000"/>
                  </a:schemeClr>
                </a:solidFill>
                <a:effectLst/>
              </a:rPr>
              <a:t>first person as it is a message from </a:t>
            </a:r>
            <a:r>
              <a:rPr lang="en-US" sz="7200" b="1" u="sng" dirty="0">
                <a:solidFill>
                  <a:schemeClr val="accent2">
                    <a:lumMod val="40000"/>
                    <a:lumOff val="60000"/>
                  </a:schemeClr>
                </a:solidFill>
                <a:effectLst/>
              </a:rPr>
              <a:t>my heart </a:t>
            </a:r>
            <a:r>
              <a:rPr lang="en-US" sz="7200" u="sng" dirty="0">
                <a:solidFill>
                  <a:schemeClr val="accent2">
                    <a:lumMod val="40000"/>
                    <a:lumOff val="60000"/>
                  </a:schemeClr>
                </a:solidFill>
                <a:effectLst/>
              </a:rPr>
              <a:t>to the hearts of the people.</a:t>
            </a:r>
          </a:p>
        </p:txBody>
      </p:sp>
    </p:spTree>
    <p:extLst>
      <p:ext uri="{BB962C8B-B14F-4D97-AF65-F5344CB8AC3E}">
        <p14:creationId xmlns:p14="http://schemas.microsoft.com/office/powerpoint/2010/main" val="23096622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86EB25-1D7A-806D-35C2-B453C8AC5511}"/>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4C645CC-F5B5-B155-4640-B5A4B7A93AD2}"/>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E28FA763-B8D4-FF3A-411F-E98B1357153C}"/>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27B550B5-6564-D24E-5992-6E51F0DE8E77}"/>
              </a:ext>
            </a:extLst>
          </p:cNvPr>
          <p:cNvSpPr txBox="1"/>
          <p:nvPr/>
        </p:nvSpPr>
        <p:spPr>
          <a:xfrm>
            <a:off x="245942" y="683304"/>
            <a:ext cx="11616033" cy="6017032"/>
          </a:xfrm>
          <a:prstGeom prst="rect">
            <a:avLst/>
          </a:prstGeom>
          <a:noFill/>
        </p:spPr>
        <p:txBody>
          <a:bodyPr wrap="square" rtlCol="0">
            <a:spAutoFit/>
          </a:bodyPr>
          <a:lstStyle/>
          <a:p>
            <a:r>
              <a:rPr lang="en-US" sz="5500" dirty="0">
                <a:effectLst/>
              </a:rPr>
              <a:t>Particular pains have been taken to capitalize all names and titles, nouns and pronouns, etc., that relate to Godhead, and also the words: Bible, Scripture, and the Word, as we hold this only proper in speaking of the majesty and Person of God and His Holy Word.</a:t>
            </a:r>
          </a:p>
        </p:txBody>
      </p:sp>
    </p:spTree>
    <p:extLst>
      <p:ext uri="{BB962C8B-B14F-4D97-AF65-F5344CB8AC3E}">
        <p14:creationId xmlns:p14="http://schemas.microsoft.com/office/powerpoint/2010/main" val="1142567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9EADD-B4BE-8B6E-EE6D-0D0009BB5A94}"/>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5DFE41CA-030B-D52F-FEC2-5A3D81578F8A}"/>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FCA7601-8DED-AD21-2F21-530C9A354BE9}"/>
              </a:ext>
            </a:extLst>
          </p:cNvPr>
          <p:cNvSpPr>
            <a:spLocks noGrp="1"/>
          </p:cNvSpPr>
          <p:nvPr>
            <p:ph type="title"/>
          </p:nvPr>
        </p:nvSpPr>
        <p:spPr>
          <a:xfrm>
            <a:off x="245942" y="-1"/>
            <a:ext cx="11503472" cy="792481"/>
          </a:xfrm>
        </p:spPr>
        <p:txBody>
          <a:bodyPr>
            <a:normAutofit/>
          </a:bodyPr>
          <a:lstStyle/>
          <a:p>
            <a:r>
              <a:rPr lang="en-US" sz="5000" dirty="0">
                <a:latin typeface="Aptos ExtraBold" panose="020B0004020202020204" pitchFamily="34" charset="0"/>
              </a:rPr>
              <a:t>Personal Introduction … </a:t>
            </a:r>
            <a:r>
              <a:rPr lang="en-US" sz="5000" i="1" dirty="0">
                <a:latin typeface="Abadi Extra Light" panose="020B0204020104020204" pitchFamily="34" charset="0"/>
              </a:rPr>
              <a:t>continued</a:t>
            </a:r>
            <a:r>
              <a:rPr lang="en-US" sz="5000" dirty="0">
                <a:latin typeface="Aptos ExtraBold" panose="020B0004020202020204" pitchFamily="34" charset="0"/>
              </a:rPr>
              <a:t> </a:t>
            </a:r>
          </a:p>
        </p:txBody>
      </p:sp>
      <p:sp>
        <p:nvSpPr>
          <p:cNvPr id="3" name="TextBox 2">
            <a:extLst>
              <a:ext uri="{FF2B5EF4-FFF2-40B4-BE49-F238E27FC236}">
                <a16:creationId xmlns:a16="http://schemas.microsoft.com/office/drawing/2014/main" id="{EB086555-10F3-1A47-9868-1854FA3647B3}"/>
              </a:ext>
            </a:extLst>
          </p:cNvPr>
          <p:cNvSpPr txBox="1"/>
          <p:nvPr/>
        </p:nvSpPr>
        <p:spPr>
          <a:xfrm>
            <a:off x="189661" y="914952"/>
            <a:ext cx="11616033" cy="6278642"/>
          </a:xfrm>
          <a:prstGeom prst="rect">
            <a:avLst/>
          </a:prstGeom>
          <a:noFill/>
        </p:spPr>
        <p:txBody>
          <a:bodyPr wrap="square" rtlCol="0">
            <a:spAutoFit/>
          </a:bodyPr>
          <a:lstStyle/>
          <a:p>
            <a:r>
              <a:rPr lang="en-US" sz="5800" dirty="0">
                <a:effectLst/>
              </a:rPr>
              <a:t>I pray the blessing of God upon each reader; and may illumination by the Spirit of God be each one’s special portion.</a:t>
            </a:r>
          </a:p>
          <a:p>
            <a:endParaRPr lang="en-US" sz="5500" dirty="0"/>
          </a:p>
          <a:p>
            <a:r>
              <a:rPr lang="en-US" sz="6000" b="1" dirty="0">
                <a:solidFill>
                  <a:schemeClr val="accent2">
                    <a:lumMod val="40000"/>
                    <a:lumOff val="60000"/>
                  </a:schemeClr>
                </a:solidFill>
              </a:rPr>
              <a:t>           William </a:t>
            </a:r>
            <a:r>
              <a:rPr lang="en-US" sz="6000" b="1" dirty="0" err="1">
                <a:solidFill>
                  <a:schemeClr val="accent2">
                    <a:lumMod val="40000"/>
                    <a:lumOff val="60000"/>
                  </a:schemeClr>
                </a:solidFill>
              </a:rPr>
              <a:t>Marrion</a:t>
            </a:r>
            <a:r>
              <a:rPr lang="en-US" sz="6000" b="1" dirty="0">
                <a:solidFill>
                  <a:schemeClr val="accent2">
                    <a:lumMod val="40000"/>
                    <a:lumOff val="60000"/>
                  </a:schemeClr>
                </a:solidFill>
              </a:rPr>
              <a:t> Branham</a:t>
            </a:r>
          </a:p>
          <a:p>
            <a:endParaRPr lang="en-US" sz="5500" dirty="0">
              <a:effectLst/>
            </a:endParaRPr>
          </a:p>
        </p:txBody>
      </p:sp>
    </p:spTree>
    <p:extLst>
      <p:ext uri="{BB962C8B-B14F-4D97-AF65-F5344CB8AC3E}">
        <p14:creationId xmlns:p14="http://schemas.microsoft.com/office/powerpoint/2010/main" val="36292340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00EA9-1065-4355-EBA0-85F684C3A46E}"/>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8C06361F-8749-E42A-4658-EF23659DCB92}"/>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rcRect r="8714"/>
          <a:stretch/>
        </p:blipFill>
        <p:spPr>
          <a:xfrm>
            <a:off x="6508532" y="0"/>
            <a:ext cx="5683468" cy="6858001"/>
          </a:xfrm>
          <a:prstGeom prst="rect">
            <a:avLst/>
          </a:prstGeom>
        </p:spPr>
      </p:pic>
      <p:sp>
        <p:nvSpPr>
          <p:cNvPr id="2" name="Title 1">
            <a:extLst>
              <a:ext uri="{FF2B5EF4-FFF2-40B4-BE49-F238E27FC236}">
                <a16:creationId xmlns:a16="http://schemas.microsoft.com/office/drawing/2014/main" id="{B53D8A85-D144-C775-D9A8-C0AB16670DF2}"/>
              </a:ext>
            </a:extLst>
          </p:cNvPr>
          <p:cNvSpPr>
            <a:spLocks noGrp="1"/>
          </p:cNvSpPr>
          <p:nvPr>
            <p:ph type="ctrTitle"/>
          </p:nvPr>
        </p:nvSpPr>
        <p:spPr>
          <a:xfrm>
            <a:off x="325676" y="300624"/>
            <a:ext cx="7490564" cy="5962390"/>
          </a:xfrm>
          <a:noFill/>
        </p:spPr>
        <p:txBody>
          <a:bodyPr anchor="t">
            <a:normAutofit/>
          </a:bodyPr>
          <a:lstStyle/>
          <a:p>
            <a:pPr algn="l"/>
            <a:r>
              <a:rPr lang="en-US" sz="7200" dirty="0">
                <a:latin typeface="Aptos ExtraBold" panose="020F0502020204030204" pitchFamily="34" charset="0"/>
              </a:rPr>
              <a:t>Exposition of the </a:t>
            </a:r>
            <a:br>
              <a:rPr lang="en-US" sz="7200" dirty="0">
                <a:latin typeface="Aptos ExtraBold" panose="020F0502020204030204" pitchFamily="34" charset="0"/>
              </a:rPr>
            </a:br>
            <a:r>
              <a:rPr lang="en-US" sz="8000" dirty="0">
                <a:latin typeface="Aptos ExtraBold" panose="020F0502020204030204" pitchFamily="34" charset="0"/>
              </a:rPr>
              <a:t>Church Ages:</a:t>
            </a:r>
            <a:br>
              <a:rPr lang="en-US" sz="6600" dirty="0">
                <a:latin typeface="Aptos ExtraBold" panose="020F0502020204030204" pitchFamily="34" charset="0"/>
              </a:rPr>
            </a:br>
            <a:r>
              <a:rPr lang="en-US" sz="6600" dirty="0"/>
              <a:t>“ </a:t>
            </a:r>
            <a:r>
              <a:rPr lang="en-US" sz="6600" dirty="0">
                <a:latin typeface="Abadi Extra Light" panose="020B0204020104020204" pitchFamily="34" charset="0"/>
              </a:rPr>
              <a:t>From My Heart to  </a:t>
            </a:r>
            <a:br>
              <a:rPr lang="en-US" sz="6600" dirty="0">
                <a:latin typeface="Abadi Extra Light" panose="020B0204020104020204" pitchFamily="34" charset="0"/>
              </a:rPr>
            </a:br>
            <a:r>
              <a:rPr lang="en-US" sz="6600" dirty="0">
                <a:latin typeface="Abadi Extra Light" panose="020B0204020104020204" pitchFamily="34" charset="0"/>
              </a:rPr>
              <a:t>  the Hearts of the </a:t>
            </a:r>
            <a:br>
              <a:rPr lang="en-US" sz="6600" dirty="0">
                <a:latin typeface="Abadi Extra Light" panose="020B0204020104020204" pitchFamily="34" charset="0"/>
              </a:rPr>
            </a:br>
            <a:r>
              <a:rPr lang="en-US" sz="6600" dirty="0">
                <a:latin typeface="Abadi Extra Light" panose="020B0204020104020204" pitchFamily="34" charset="0"/>
              </a:rPr>
              <a:t>  People ”</a:t>
            </a:r>
          </a:p>
        </p:txBody>
      </p:sp>
    </p:spTree>
    <p:extLst>
      <p:ext uri="{BB962C8B-B14F-4D97-AF65-F5344CB8AC3E}">
        <p14:creationId xmlns:p14="http://schemas.microsoft.com/office/powerpoint/2010/main" val="43556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CA897-4239-D977-D69B-618C09BE89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597BB-68E6-2199-06E8-9DF017EDEC34}"/>
              </a:ext>
            </a:extLst>
          </p:cNvPr>
          <p:cNvSpPr>
            <a:spLocks noGrp="1"/>
          </p:cNvSpPr>
          <p:nvPr>
            <p:ph type="title"/>
          </p:nvPr>
        </p:nvSpPr>
        <p:spPr>
          <a:xfrm>
            <a:off x="418312" y="277343"/>
            <a:ext cx="11773688" cy="1592879"/>
          </a:xfrm>
        </p:spPr>
        <p:txBody>
          <a:bodyPr>
            <a:normAutofit/>
          </a:bodyPr>
          <a:lstStyle/>
          <a:p>
            <a:r>
              <a:rPr lang="en-US" sz="9600" dirty="0">
                <a:solidFill>
                  <a:schemeClr val="accent2">
                    <a:lumMod val="40000"/>
                    <a:lumOff val="60000"/>
                  </a:schemeClr>
                </a:solidFill>
                <a:latin typeface="Aptos ExtraBold" panose="020B0004020202020204" pitchFamily="34" charset="0"/>
              </a:rPr>
              <a:t>We will cover:</a:t>
            </a:r>
          </a:p>
        </p:txBody>
      </p:sp>
      <p:sp>
        <p:nvSpPr>
          <p:cNvPr id="3" name="TextBox 2">
            <a:extLst>
              <a:ext uri="{FF2B5EF4-FFF2-40B4-BE49-F238E27FC236}">
                <a16:creationId xmlns:a16="http://schemas.microsoft.com/office/drawing/2014/main" id="{D7B59CAC-1B2B-DB14-6295-A63D08D61184}"/>
              </a:ext>
            </a:extLst>
          </p:cNvPr>
          <p:cNvSpPr txBox="1"/>
          <p:nvPr/>
        </p:nvSpPr>
        <p:spPr>
          <a:xfrm>
            <a:off x="769664" y="1617932"/>
            <a:ext cx="9757805" cy="4524315"/>
          </a:xfrm>
          <a:prstGeom prst="rect">
            <a:avLst/>
          </a:prstGeom>
          <a:noFill/>
        </p:spPr>
        <p:txBody>
          <a:bodyPr wrap="square" rtlCol="0">
            <a:spAutoFit/>
          </a:bodyPr>
          <a:lstStyle/>
          <a:p>
            <a:pPr marL="1371600" indent="-1371600">
              <a:buClr>
                <a:schemeClr val="tx1">
                  <a:lumMod val="50000"/>
                </a:schemeClr>
              </a:buClr>
              <a:buFont typeface="+mj-lt"/>
              <a:buAutoNum type="arabicPeriod"/>
            </a:pPr>
            <a:r>
              <a:rPr lang="en-US" sz="9600" dirty="0">
                <a:latin typeface="Aptos Display" panose="020B0004020202020204" pitchFamily="34" charset="0"/>
              </a:rPr>
              <a:t>History</a:t>
            </a:r>
          </a:p>
          <a:p>
            <a:pPr marL="1371600" indent="-1371600">
              <a:buClr>
                <a:schemeClr val="tx1">
                  <a:lumMod val="50000"/>
                </a:schemeClr>
              </a:buClr>
              <a:buFont typeface="+mj-lt"/>
              <a:buAutoNum type="arabicPeriod"/>
            </a:pPr>
            <a:r>
              <a:rPr lang="en-US" sz="9600" dirty="0">
                <a:latin typeface="Aptos Display" panose="020B0004020202020204" pitchFamily="34" charset="0"/>
              </a:rPr>
              <a:t>Authority</a:t>
            </a:r>
          </a:p>
          <a:p>
            <a:pPr marL="1371600" indent="-1371600">
              <a:buClr>
                <a:schemeClr val="tx1">
                  <a:lumMod val="50000"/>
                </a:schemeClr>
              </a:buClr>
              <a:buFont typeface="+mj-lt"/>
              <a:buAutoNum type="arabicPeriod"/>
            </a:pPr>
            <a:r>
              <a:rPr lang="en-US" sz="9600" dirty="0">
                <a:latin typeface="Aptos Display" panose="020B0004020202020204" pitchFamily="34" charset="0"/>
              </a:rPr>
              <a:t>Purpose</a:t>
            </a:r>
          </a:p>
        </p:txBody>
      </p:sp>
    </p:spTree>
    <p:extLst>
      <p:ext uri="{BB962C8B-B14F-4D97-AF65-F5344CB8AC3E}">
        <p14:creationId xmlns:p14="http://schemas.microsoft.com/office/powerpoint/2010/main" val="3593657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EADCD-F006-B4F9-FB2F-E737BCF9C9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5B55D5-06A1-3E8C-FCE2-BE69844EC963}"/>
              </a:ext>
            </a:extLst>
          </p:cNvPr>
          <p:cNvSpPr>
            <a:spLocks noGrp="1"/>
          </p:cNvSpPr>
          <p:nvPr>
            <p:ph type="title"/>
          </p:nvPr>
        </p:nvSpPr>
        <p:spPr>
          <a:xfrm>
            <a:off x="418312" y="227240"/>
            <a:ext cx="11773688" cy="1879206"/>
          </a:xfrm>
        </p:spPr>
        <p:txBody>
          <a:bodyPr>
            <a:normAutofit/>
          </a:bodyPr>
          <a:lstStyle/>
          <a:p>
            <a:r>
              <a:rPr lang="en-US" sz="8000" dirty="0">
                <a:solidFill>
                  <a:schemeClr val="accent2">
                    <a:lumMod val="40000"/>
                    <a:lumOff val="60000"/>
                  </a:schemeClr>
                </a:solidFill>
                <a:latin typeface="Aptos ExtraBold" panose="020B0004020202020204" pitchFamily="34" charset="0"/>
              </a:rPr>
              <a:t>We will </a:t>
            </a:r>
            <a:r>
              <a:rPr lang="en-US" sz="8000" u="sng" dirty="0">
                <a:solidFill>
                  <a:schemeClr val="accent2">
                    <a:lumMod val="40000"/>
                    <a:lumOff val="60000"/>
                  </a:schemeClr>
                </a:solidFill>
                <a:latin typeface="Aptos ExtraBold" panose="020B0004020202020204" pitchFamily="34" charset="0"/>
              </a:rPr>
              <a:t>NOT</a:t>
            </a:r>
            <a:r>
              <a:rPr lang="en-US" sz="8000" dirty="0">
                <a:solidFill>
                  <a:schemeClr val="accent2">
                    <a:lumMod val="40000"/>
                    <a:lumOff val="60000"/>
                  </a:schemeClr>
                </a:solidFill>
                <a:latin typeface="Aptos ExtraBold" panose="020B0004020202020204" pitchFamily="34" charset="0"/>
              </a:rPr>
              <a:t> cover:</a:t>
            </a:r>
          </a:p>
        </p:txBody>
      </p:sp>
      <p:sp>
        <p:nvSpPr>
          <p:cNvPr id="3" name="TextBox 2">
            <a:extLst>
              <a:ext uri="{FF2B5EF4-FFF2-40B4-BE49-F238E27FC236}">
                <a16:creationId xmlns:a16="http://schemas.microsoft.com/office/drawing/2014/main" id="{48BB5261-D2D2-AC03-DBD2-94FE9349A086}"/>
              </a:ext>
            </a:extLst>
          </p:cNvPr>
          <p:cNvSpPr txBox="1"/>
          <p:nvPr/>
        </p:nvSpPr>
        <p:spPr>
          <a:xfrm>
            <a:off x="769664" y="2106446"/>
            <a:ext cx="11004024" cy="3046988"/>
          </a:xfrm>
          <a:prstGeom prst="rect">
            <a:avLst/>
          </a:prstGeom>
          <a:noFill/>
        </p:spPr>
        <p:txBody>
          <a:bodyPr wrap="square" rtlCol="0">
            <a:spAutoFit/>
          </a:bodyPr>
          <a:lstStyle/>
          <a:p>
            <a:pPr>
              <a:buClr>
                <a:schemeClr val="tx1">
                  <a:lumMod val="50000"/>
                </a:schemeClr>
              </a:buClr>
            </a:pPr>
            <a:r>
              <a:rPr lang="en-US" sz="9600" dirty="0">
                <a:latin typeface="Aptos Display" panose="020B0004020202020204" pitchFamily="34" charset="0"/>
              </a:rPr>
              <a:t>Every difference that has been voiced.</a:t>
            </a:r>
          </a:p>
        </p:txBody>
      </p:sp>
    </p:spTree>
    <p:extLst>
      <p:ext uri="{BB962C8B-B14F-4D97-AF65-F5344CB8AC3E}">
        <p14:creationId xmlns:p14="http://schemas.microsoft.com/office/powerpoint/2010/main" val="46333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4245B-D543-96CB-D68B-5A82A32B42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83A350-63F6-18D8-7C2B-A2ED88DA29F2}"/>
              </a:ext>
            </a:extLst>
          </p:cNvPr>
          <p:cNvSpPr>
            <a:spLocks noGrp="1"/>
          </p:cNvSpPr>
          <p:nvPr>
            <p:ph type="title"/>
          </p:nvPr>
        </p:nvSpPr>
        <p:spPr>
          <a:xfrm>
            <a:off x="450937" y="2478588"/>
            <a:ext cx="11535693" cy="1900824"/>
          </a:xfrm>
        </p:spPr>
        <p:txBody>
          <a:bodyPr>
            <a:noAutofit/>
          </a:bodyPr>
          <a:lstStyle/>
          <a:p>
            <a:pPr algn="ctr"/>
            <a:r>
              <a:rPr lang="en-US" sz="16100" dirty="0">
                <a:solidFill>
                  <a:schemeClr val="accent2">
                    <a:lumMod val="40000"/>
                    <a:lumOff val="60000"/>
                  </a:schemeClr>
                </a:solidFill>
                <a:latin typeface="Aptos ExtraBold" panose="020B0004020202020204" pitchFamily="34" charset="0"/>
              </a:rPr>
              <a:t>History</a:t>
            </a:r>
          </a:p>
        </p:txBody>
      </p:sp>
    </p:spTree>
    <p:extLst>
      <p:ext uri="{BB962C8B-B14F-4D97-AF65-F5344CB8AC3E}">
        <p14:creationId xmlns:p14="http://schemas.microsoft.com/office/powerpoint/2010/main" val="286061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F285C-4E84-A619-BF26-82C39503E3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2DDF13-3889-3D4F-00FE-519A7CB21257}"/>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8D229DAD-95E1-316D-61F5-360B50B3C668}"/>
              </a:ext>
            </a:extLst>
          </p:cNvPr>
          <p:cNvSpPr txBox="1"/>
          <p:nvPr/>
        </p:nvSpPr>
        <p:spPr>
          <a:xfrm>
            <a:off x="328153" y="1102291"/>
            <a:ext cx="11535693" cy="5632311"/>
          </a:xfrm>
          <a:prstGeom prst="rect">
            <a:avLst/>
          </a:prstGeom>
          <a:noFill/>
        </p:spPr>
        <p:txBody>
          <a:bodyPr wrap="square" rtlCol="0">
            <a:spAutoFit/>
          </a:bodyPr>
          <a:lstStyle/>
          <a:p>
            <a:pPr>
              <a:buClr>
                <a:schemeClr val="tx1">
                  <a:lumMod val="50000"/>
                </a:schemeClr>
              </a:buClr>
            </a:pPr>
            <a:r>
              <a:rPr lang="en-US" sz="7200" b="1" dirty="0">
                <a:latin typeface="Aptos Display" panose="020B0004020202020204" pitchFamily="34" charset="0"/>
              </a:rPr>
              <a:t>George Smith </a:t>
            </a:r>
            <a:r>
              <a:rPr lang="en-US" sz="7200" dirty="0">
                <a:latin typeface="Aptos Display" panose="020B0004020202020204" pitchFamily="34" charset="0"/>
              </a:rPr>
              <a:t>– Bro Branham’s son-in-law.</a:t>
            </a:r>
          </a:p>
          <a:p>
            <a:pPr>
              <a:buClr>
                <a:schemeClr val="tx1">
                  <a:lumMod val="50000"/>
                </a:schemeClr>
              </a:buClr>
            </a:pPr>
            <a:endParaRPr lang="en-US" sz="7200" dirty="0">
              <a:latin typeface="Aptos Display" panose="020B0004020202020204" pitchFamily="34" charset="0"/>
            </a:endParaRPr>
          </a:p>
          <a:p>
            <a:pPr>
              <a:buClr>
                <a:schemeClr val="tx1">
                  <a:lumMod val="50000"/>
                </a:schemeClr>
              </a:buClr>
            </a:pPr>
            <a:r>
              <a:rPr lang="en-US" sz="7200" dirty="0">
                <a:latin typeface="Aptos Display" panose="020B0004020202020204" pitchFamily="34" charset="0"/>
              </a:rPr>
              <a:t>Spreading The Message around the world. </a:t>
            </a:r>
          </a:p>
        </p:txBody>
      </p:sp>
    </p:spTree>
    <p:extLst>
      <p:ext uri="{BB962C8B-B14F-4D97-AF65-F5344CB8AC3E}">
        <p14:creationId xmlns:p14="http://schemas.microsoft.com/office/powerpoint/2010/main" val="153473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9A186-92E1-149A-78CE-D73F6C360A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36FB51-C2D5-5B04-A74B-E144704B721B}"/>
              </a:ext>
            </a:extLst>
          </p:cNvPr>
          <p:cNvSpPr>
            <a:spLocks noGrp="1"/>
          </p:cNvSpPr>
          <p:nvPr>
            <p:ph type="title"/>
          </p:nvPr>
        </p:nvSpPr>
        <p:spPr>
          <a:xfrm>
            <a:off x="237994" y="25054"/>
            <a:ext cx="11535693" cy="1315232"/>
          </a:xfrm>
        </p:spPr>
        <p:txBody>
          <a:bodyPr>
            <a:normAutofit fontScale="90000"/>
          </a:bodyPr>
          <a:lstStyle/>
          <a:p>
            <a:r>
              <a:rPr lang="en-US" sz="9600" dirty="0">
                <a:solidFill>
                  <a:schemeClr val="accent2">
                    <a:lumMod val="40000"/>
                    <a:lumOff val="60000"/>
                  </a:schemeClr>
                </a:solidFill>
                <a:latin typeface="Aptos ExtraBold" panose="020B0004020202020204" pitchFamily="34" charset="0"/>
              </a:rPr>
              <a:t>History</a:t>
            </a:r>
          </a:p>
        </p:txBody>
      </p:sp>
      <p:sp>
        <p:nvSpPr>
          <p:cNvPr id="3" name="TextBox 2">
            <a:extLst>
              <a:ext uri="{FF2B5EF4-FFF2-40B4-BE49-F238E27FC236}">
                <a16:creationId xmlns:a16="http://schemas.microsoft.com/office/drawing/2014/main" id="{0C5673FC-9891-67EA-6CA2-D6AEFA4B3446}"/>
              </a:ext>
            </a:extLst>
          </p:cNvPr>
          <p:cNvSpPr txBox="1"/>
          <p:nvPr/>
        </p:nvSpPr>
        <p:spPr>
          <a:xfrm>
            <a:off x="328153" y="1015969"/>
            <a:ext cx="11863847" cy="5816977"/>
          </a:xfrm>
          <a:prstGeom prst="rect">
            <a:avLst/>
          </a:prstGeom>
          <a:noFill/>
        </p:spPr>
        <p:txBody>
          <a:bodyPr wrap="square" rtlCol="0">
            <a:spAutoFit/>
          </a:bodyPr>
          <a:lstStyle/>
          <a:p>
            <a:pPr>
              <a:buClr>
                <a:schemeClr val="tx1">
                  <a:lumMod val="50000"/>
                </a:schemeClr>
              </a:buClr>
            </a:pPr>
            <a:r>
              <a:rPr lang="en-US" sz="7200" b="1" dirty="0">
                <a:latin typeface="Aptos Display" panose="020B0004020202020204" pitchFamily="34" charset="0"/>
              </a:rPr>
              <a:t>George Smith </a:t>
            </a:r>
          </a:p>
          <a:p>
            <a:pPr>
              <a:buClr>
                <a:schemeClr val="tx1">
                  <a:lumMod val="50000"/>
                </a:schemeClr>
              </a:buClr>
            </a:pPr>
            <a:r>
              <a:rPr lang="en-US" sz="6000" dirty="0">
                <a:latin typeface="Aptos Display" panose="020B0004020202020204" pitchFamily="34" charset="0"/>
              </a:rPr>
              <a:t>- Bro Branham’s son-in-law.</a:t>
            </a:r>
          </a:p>
          <a:p>
            <a:pPr>
              <a:buClr>
                <a:schemeClr val="tx1">
                  <a:lumMod val="50000"/>
                </a:schemeClr>
              </a:buClr>
            </a:pPr>
            <a:r>
              <a:rPr lang="en-US" sz="6000" dirty="0">
                <a:latin typeface="Aptos Display" panose="020B0004020202020204" pitchFamily="34" charset="0"/>
              </a:rPr>
              <a:t>- Sis Rebecca passed in 2006.</a:t>
            </a:r>
          </a:p>
          <a:p>
            <a:pPr>
              <a:buClr>
                <a:schemeClr val="tx1">
                  <a:lumMod val="50000"/>
                </a:schemeClr>
              </a:buClr>
            </a:pPr>
            <a:r>
              <a:rPr lang="en-US" sz="6000" dirty="0">
                <a:latin typeface="Aptos Display" panose="020B0004020202020204" pitchFamily="34" charset="0"/>
              </a:rPr>
              <a:t>- Spreading The Message around the   </a:t>
            </a:r>
          </a:p>
          <a:p>
            <a:pPr>
              <a:buClr>
                <a:schemeClr val="tx1">
                  <a:lumMod val="50000"/>
                </a:schemeClr>
              </a:buClr>
            </a:pPr>
            <a:r>
              <a:rPr lang="en-US" sz="6000" dirty="0">
                <a:latin typeface="Aptos Display" panose="020B0004020202020204" pitchFamily="34" charset="0"/>
              </a:rPr>
              <a:t>    world. </a:t>
            </a:r>
          </a:p>
          <a:p>
            <a:pPr>
              <a:buClr>
                <a:schemeClr val="tx1">
                  <a:lumMod val="50000"/>
                </a:schemeClr>
              </a:buClr>
            </a:pPr>
            <a:r>
              <a:rPr lang="en-US" sz="6000" dirty="0">
                <a:latin typeface="Aptos Display" panose="020B0004020202020204" pitchFamily="34" charset="0"/>
              </a:rPr>
              <a:t>- Spoke to this week.</a:t>
            </a:r>
          </a:p>
        </p:txBody>
      </p:sp>
    </p:spTree>
    <p:extLst>
      <p:ext uri="{BB962C8B-B14F-4D97-AF65-F5344CB8AC3E}">
        <p14:creationId xmlns:p14="http://schemas.microsoft.com/office/powerpoint/2010/main" val="178036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1C27DE-DAC6-465F-9DFE-0F34C32110D8}" vid="{FF5C57EB-A11D-4EF0-B271-AC86AB0C34C4}"/>
    </a:ext>
  </a:extLst>
</a:theme>
</file>

<file path=docProps/app.xml><?xml version="1.0" encoding="utf-8"?>
<Properties xmlns="http://schemas.openxmlformats.org/officeDocument/2006/extended-properties" xmlns:vt="http://schemas.openxmlformats.org/officeDocument/2006/docPropsVTypes">
  <Template>00-0000 Template_New</Template>
  <TotalTime>1396</TotalTime>
  <Words>1463</Words>
  <Application>Microsoft Office PowerPoint</Application>
  <PresentationFormat>Widescreen</PresentationFormat>
  <Paragraphs>102</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Abadi Extra Light</vt:lpstr>
      <vt:lpstr>Aptos Display</vt:lpstr>
      <vt:lpstr>Aptos ExtraBold</vt:lpstr>
      <vt:lpstr>Arial</vt:lpstr>
      <vt:lpstr>Calibri</vt:lpstr>
      <vt:lpstr>Calibri Light</vt:lpstr>
      <vt:lpstr>Office Theme</vt:lpstr>
      <vt:lpstr>REVELATION 10 : 1 - 7</vt:lpstr>
      <vt:lpstr>Exposition of the  Church Ages: “ From My Heart to     the Hearts of the    People ”</vt:lpstr>
      <vt:lpstr>Bro Branham was involved in the writing of a book.</vt:lpstr>
      <vt:lpstr>There have been many views on the value of this book.</vt:lpstr>
      <vt:lpstr>We will cover:</vt:lpstr>
      <vt:lpstr>We will NOT cover:</vt:lpstr>
      <vt:lpstr>History</vt:lpstr>
      <vt:lpstr>History</vt:lpstr>
      <vt:lpstr>History</vt:lpstr>
      <vt:lpstr>History</vt:lpstr>
      <vt:lpstr>60-1204M The Revelation Of Jesus Christ</vt:lpstr>
      <vt:lpstr>60-1204M The Revelation Of Jesus Christ</vt:lpstr>
      <vt:lpstr>60-1204M The Revelation Of Jesus Christ</vt:lpstr>
      <vt:lpstr>History</vt:lpstr>
      <vt:lpstr>History</vt:lpstr>
      <vt:lpstr>History</vt:lpstr>
      <vt:lpstr>History</vt:lpstr>
      <vt:lpstr>History</vt:lpstr>
      <vt:lpstr>History</vt:lpstr>
      <vt:lpstr>History</vt:lpstr>
      <vt:lpstr>History</vt:lpstr>
      <vt:lpstr>Authority</vt:lpstr>
      <vt:lpstr>REVELATION 10 : 1 - 7</vt:lpstr>
      <vt:lpstr>MALACHI 4 : 5 - 6</vt:lpstr>
      <vt:lpstr>65-1127B Trying To Do God A Service Without It Being God's Will</vt:lpstr>
      <vt:lpstr>65-1127B Trying To Do God A Service Without It Being God's Will</vt:lpstr>
      <vt:lpstr>65-1127B Trying To Do God A Service Without It Being God's Will</vt:lpstr>
      <vt:lpstr>65-1127B Trying To Do God A Service Without It Being God's Will</vt:lpstr>
      <vt:lpstr>ROMANS 1 : 1, 8 - 9</vt:lpstr>
      <vt:lpstr>ROMANS 16 : 22</vt:lpstr>
      <vt:lpstr>Purpose</vt:lpstr>
      <vt:lpstr>65-0206 Doors In Door</vt:lpstr>
      <vt:lpstr>65-0206 Doors In Door</vt:lpstr>
      <vt:lpstr>65-0206 Doors In Door</vt:lpstr>
      <vt:lpstr>65-0725M The Anointed Ones At The End Time</vt:lpstr>
      <vt:lpstr>65-0725M The Anointed Ones At The End Time</vt:lpstr>
      <vt:lpstr>65-0725M The Anointed Ones At The End Time</vt:lpstr>
      <vt:lpstr>Bro Branham wrote a personal introduction to the Exposition of the Church Ages</vt:lpstr>
      <vt:lpstr>Personal Introduction … </vt:lpstr>
      <vt:lpstr>Personal Introduction … continued </vt:lpstr>
      <vt:lpstr>Personal Introduction … continued </vt:lpstr>
      <vt:lpstr>Personal Introduction … continued </vt:lpstr>
      <vt:lpstr>Personal Introduction … continued </vt:lpstr>
      <vt:lpstr>Personal Introduction … continued </vt:lpstr>
      <vt:lpstr>Personal Introduction … continued </vt:lpstr>
      <vt:lpstr>Personal Introduction … continued </vt:lpstr>
      <vt:lpstr>Exposition of the  Church Ages: “ From My Heart to     the Hearts of the    People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Nathaniel Sias</dc:creator>
  <cp:lastModifiedBy>Nathaniel Sias</cp:lastModifiedBy>
  <cp:revision>1</cp:revision>
  <dcterms:created xsi:type="dcterms:W3CDTF">2024-12-22T02:22:49Z</dcterms:created>
  <dcterms:modified xsi:type="dcterms:W3CDTF">2024-12-23T01:46:58Z</dcterms:modified>
</cp:coreProperties>
</file>